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15"/>
  </p:notesMasterIdLst>
  <p:sldIdLst>
    <p:sldId id="314" r:id="rId3"/>
    <p:sldId id="315" r:id="rId4"/>
    <p:sldId id="316" r:id="rId5"/>
    <p:sldId id="281" r:id="rId6"/>
    <p:sldId id="308" r:id="rId7"/>
    <p:sldId id="280" r:id="rId8"/>
    <p:sldId id="312" r:id="rId9"/>
    <p:sldId id="313" r:id="rId10"/>
    <p:sldId id="309" r:id="rId11"/>
    <p:sldId id="317" r:id="rId12"/>
    <p:sldId id="311" r:id="rId13"/>
    <p:sldId id="318" r:id="rId14"/>
  </p:sldIdLst>
  <p:sldSz cx="12192000" cy="6858000"/>
  <p:notesSz cx="688181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5909"/>
  </p:normalViewPr>
  <p:slideViewPr>
    <p:cSldViewPr snapToGrid="0" snapToObjects="1">
      <p:cViewPr varScale="1">
        <p:scale>
          <a:sx n="114" d="100"/>
          <a:sy n="114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D80E2944-DFD1-4493-B944-AE203D8BB92B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E2915A44-34F3-46B3-BF7B-AD3CF176E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30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9C907-1A36-6741-A089-936390691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83EBDB-C78B-0D45-B385-E720479BC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B7D93-228A-7549-8B04-B31D0C3F6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2E988-4946-2141-A87D-82328127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D2597-913E-D745-BBEE-75A84173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6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A76B5-BC60-2341-893B-FADE4413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5E69F-E3B2-BB4F-BEDB-26FF41F46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039D3-3680-DC44-BF12-4AE1A6270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ABB6E-53E9-2D45-8095-BA918238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6EA54-B124-4C4A-9316-6ACB70D2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6AB2B-B9D6-8B4B-96B0-636C77237F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EDC741-FC89-2546-8CFB-09D5619F5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6D1C5-B155-1B44-A963-82A64F334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739F7-C671-A447-B746-1F816F6C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EE870-7141-FC4F-AC34-2CCE27A3A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1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D4B6D-0862-4DCD-B95E-9424672E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4631A-A612-445C-9EC8-FB6B92742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CDF2B-93A9-417E-8BD6-22B99368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F2707-FA92-46F3-867D-113D8791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CDBE6-0F20-45B4-ACB7-83D86F7C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5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A3F5-B53E-4427-9803-84D4AD52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64353-BF63-497F-BD93-07487098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8F564A-5426-4080-B835-992E69622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3603E-1641-4425-8046-53517082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508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F0F8-E907-4FFC-ACC9-2923A61A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D1D79-ADF5-4E53-92DE-22117E011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83FBF-6263-4DA6-BB8F-7CEAFE813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E8C7B-2548-4E48-800C-5A01A4D0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992DC-484A-4C26-B372-74D1C39E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62BA5-F512-4137-8613-83AFA939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238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6DB03-3AA6-4104-909D-33341BCE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846A15-5882-4B7B-8021-385C776E2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7B59A-DE02-4333-A078-9B247E821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85CA6-B4D4-4C7C-A425-0BB65D1E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1EFCA-5184-4245-B5E2-69333E8E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08E49-2B15-49B3-8D29-4CCE929E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13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4D19-613D-419B-8B00-C0E316ECC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44284-3E32-42C8-809C-D30987761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4728F-7C82-4811-9A6D-65C492E1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3F099-2073-438B-894D-1AC360C9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DD30A-CAB9-4980-A5CB-884CC365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3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989D-85BF-2440-A6E6-FB62D667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030ED-BEBB-394A-991E-F7AC20D6C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ABACD-DCBC-F84A-A0A0-8E150CE92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EE539-A78F-0048-84BC-0E6AF8DD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4E795-D20A-5C48-B71D-5F898977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EDF0-235A-7143-9C47-70931D92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92534-9C29-454D-98DA-D6CEBD831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32DF3-885E-EA49-A25A-63BECB5C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F20FD-16F6-064C-93E9-8BFF024D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2F1FB-A1BE-A14E-B30A-4C72DAD0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1387-CA8F-8F47-B731-33F7D70BB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8B78D-23CC-7645-B977-9CE9D210C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EEB44-79D1-3346-9F7F-C214F322D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218D3-3243-B143-804E-F8A0D880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0394F-EC4A-C345-AE41-B94A2759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F6BD2-52A5-EF40-8890-313EFC42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6854-6FE9-C644-83A2-B6CE4AB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8C3A6-34E2-5C4F-BFBC-E2705606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88055-7574-024C-9B32-7E93B3337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B43B8-BD10-D74F-923D-410AFE8C5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7C50EA-B295-6246-A84B-498E5499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74441-3718-FD49-BD37-A7F50B3F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FD937-E074-B145-9CDD-95A02347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8E0DB8-4BB8-364B-A951-83CF2765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9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52B2-DBFF-FD48-B53F-DF7C0442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61195-4911-2A4B-A4F8-0360562C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70AF6-85EF-F843-8453-9F4C00B7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79D03-92BD-9E43-9765-914D0828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2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815241-0D19-D04B-AC1D-9C404FD3E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9493F-AECC-F847-9C25-D1FD84A4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EB949-FE45-BA44-9B66-C23B7B04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2323-7DBA-2F43-A974-47815FD1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35608-77E2-F945-8B65-01BDBF9E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0349B-C07F-B640-8C6C-08FF559F1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6637D-9D94-F24D-89F6-BFE70EAC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BFC1E-4361-F34F-B61F-838474944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E1EF1-EA7D-0141-B4FB-037B35AD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3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2941-7F42-F14D-BD11-16256048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C4E0F-8738-4F48-BF05-97EE162C83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FBEBD-7433-794A-85A1-6C703905B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3B4C6-A5DB-D546-8CAF-9E44CCAA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E9CF1-C6BD-9A45-BCB9-E4ECF1A6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A85EB-3299-724C-BC88-4B7E045E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8488E0-5967-AC49-8DF8-DE99EAB1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886F4-50C7-AA4D-B18C-819C72D69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A118B-32F9-9C43-9143-BA29D2B2D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1A8DA-8630-C440-89B6-36A24A25AB2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7E023-075D-474B-BC96-5AB82FF66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77D33-4B06-734B-A3ED-31609CD60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51" r:id="rId3"/>
    <p:sldLayoutId id="2147483652" r:id="rId4"/>
    <p:sldLayoutId id="2147483653" r:id="rId5"/>
    <p:sldLayoutId id="2147483664" r:id="rId6"/>
    <p:sldLayoutId id="2147483655" r:id="rId7"/>
    <p:sldLayoutId id="2147483663" r:id="rId8"/>
    <p:sldLayoutId id="2147483662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BC416-F515-46E5-BD90-7932D7D6C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AA0E-28F8-4E65-9926-0F29A2F0B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B028-A44C-4C44-9118-5D9C8973A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9832-3329-4B33-A1DA-B5980016CFDE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DB1E9-2575-4116-9086-2E93542E4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911B1-131C-4072-96D6-6520D93BE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97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6" r:id="rId3"/>
    <p:sldLayoutId id="2147483657" r:id="rId4"/>
    <p:sldLayoutId id="214748364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ZZRP70zMHgo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tFKYtK1jX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in-pictures-6164523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BC57B-6A9A-4A9C-BA4E-68A0BE571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5" y="218627"/>
            <a:ext cx="9707330" cy="6420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172D6-E018-45DA-8D85-84D7518749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79B583-6361-4411-96EB-C778E64B8F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12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B598C2-E222-4EB5-B9FB-0C2FBE4F7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134" y="1560632"/>
            <a:ext cx="8383289" cy="4760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88A025-B4F5-4C6C-8654-023FB01C0892}"/>
              </a:ext>
            </a:extLst>
          </p:cNvPr>
          <p:cNvSpPr txBox="1"/>
          <p:nvPr/>
        </p:nvSpPr>
        <p:spPr>
          <a:xfrm>
            <a:off x="805343" y="377505"/>
            <a:ext cx="1015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King Charles III – God save the King</a:t>
            </a:r>
          </a:p>
        </p:txBody>
      </p:sp>
    </p:spTree>
    <p:extLst>
      <p:ext uri="{BB962C8B-B14F-4D97-AF65-F5344CB8AC3E}">
        <p14:creationId xmlns:p14="http://schemas.microsoft.com/office/powerpoint/2010/main" val="1403803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ue hat&#10;&#10;Description automatically generated with medium confidence">
            <a:extLst>
              <a:ext uri="{FF2B5EF4-FFF2-40B4-BE49-F238E27FC236}">
                <a16:creationId xmlns:a16="http://schemas.microsoft.com/office/drawing/2014/main" id="{647E812F-3ACC-4DDF-ACF1-DE843B32D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0" y="92628"/>
            <a:ext cx="4575495" cy="45754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51A3A7-C122-49A0-A7D5-B74CF8469797}"/>
              </a:ext>
            </a:extLst>
          </p:cNvPr>
          <p:cNvSpPr txBox="1"/>
          <p:nvPr/>
        </p:nvSpPr>
        <p:spPr>
          <a:xfrm>
            <a:off x="5947794" y="604356"/>
            <a:ext cx="48656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Mourning (morning)</a:t>
            </a:r>
          </a:p>
          <a:p>
            <a:endParaRPr lang="en-GB" sz="4400" dirty="0"/>
          </a:p>
          <a:p>
            <a:r>
              <a:rPr lang="en-GB" sz="4400" dirty="0"/>
              <a:t>Reflect - respect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BDEAE-D6A5-4461-9F4C-18FE5D5D1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580" y="3355521"/>
            <a:ext cx="3822829" cy="3205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C36F6-1EB3-4722-84A3-013D0730AC8C}"/>
              </a:ext>
            </a:extLst>
          </p:cNvPr>
          <p:cNvSpPr txBox="1"/>
          <p:nvPr/>
        </p:nvSpPr>
        <p:spPr>
          <a:xfrm>
            <a:off x="243279" y="4709506"/>
            <a:ext cx="63001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DALAI LAMA IN A MESSAGE TO KING CHARLES</a:t>
            </a:r>
          </a:p>
          <a:p>
            <a:r>
              <a:rPr lang="en-GB" dirty="0"/>
              <a:t>“Her reign, as Britain’s longest serving monarch, represented celebration, inspiration and a reassuring sense of continuity for so many people alive today.</a:t>
            </a:r>
          </a:p>
          <a:p>
            <a:r>
              <a:rPr lang="en-GB" dirty="0"/>
              <a:t>Your mother lived a meaningful life with dignity, grace, a strong sense of service and a warm heart, qualities we all should treasure.”</a:t>
            </a:r>
          </a:p>
        </p:txBody>
      </p:sp>
    </p:spTree>
    <p:extLst>
      <p:ext uri="{BB962C8B-B14F-4D97-AF65-F5344CB8AC3E}">
        <p14:creationId xmlns:p14="http://schemas.microsoft.com/office/powerpoint/2010/main" val="2677460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07E6F9-34DA-4BEB-9D4F-9D5B2A74D3C4}"/>
              </a:ext>
            </a:extLst>
          </p:cNvPr>
          <p:cNvSpPr/>
          <p:nvPr/>
        </p:nvSpPr>
        <p:spPr>
          <a:xfrm>
            <a:off x="215663" y="6306316"/>
            <a:ext cx="5068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https://www.youtube.com/watch?v=ZZRP70zMHgo</a:t>
            </a:r>
            <a:r>
              <a:rPr lang="en-GB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AF54F-C131-4E9A-B972-D42662FC7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786" y="456425"/>
            <a:ext cx="9097645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E72CFC-2DF5-4F11-BF45-D9318FC3A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75" y="213008"/>
            <a:ext cx="11450648" cy="6163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C70EB-DC1C-4A88-8F79-8BB9C20F1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264BF-CB78-4121-AAF6-144CA203D6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38385-1218-4550-9AF8-C3C7AB3E07B0}"/>
              </a:ext>
            </a:extLst>
          </p:cNvPr>
          <p:cNvSpPr txBox="1"/>
          <p:nvPr/>
        </p:nvSpPr>
        <p:spPr>
          <a:xfrm>
            <a:off x="295175" y="6376543"/>
            <a:ext cx="65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https://www.youtube.com/watch?v=ttFKYtK1jXM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86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39B502-59C2-4B84-B6C8-3C72D2391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6" y="294774"/>
            <a:ext cx="11685864" cy="5860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8329F1-4BD6-47BE-88FF-8F0736AB08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86D95-1DA6-486D-8BDB-5A0795175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CB2EB2-12B3-47E0-AEAB-1D51A078D456}"/>
              </a:ext>
            </a:extLst>
          </p:cNvPr>
          <p:cNvSpPr/>
          <p:nvPr/>
        </p:nvSpPr>
        <p:spPr>
          <a:xfrm>
            <a:off x="1073856" y="6155314"/>
            <a:ext cx="507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https://www.bbc.co.uk/news/in-pictures-61645231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7427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FFB25-13AF-4740-AE25-0FA2A2AA1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George V1 died February 1952 while Princess Elizabeth &amp; Phillip were in Kenya, and she  became Queen overnight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89CE2-1745-44D0-804F-22E5D99C7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9713" y="4716472"/>
            <a:ext cx="3494088" cy="10178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Elizabeth 11 Crowned Queen  June 2 1953</a:t>
            </a:r>
          </a:p>
        </p:txBody>
      </p:sp>
      <p:pic>
        <p:nvPicPr>
          <p:cNvPr id="8" name="Picture 7" descr="A picture containing decorated, painting&#10;&#10;Description automatically generated">
            <a:extLst>
              <a:ext uri="{FF2B5EF4-FFF2-40B4-BE49-F238E27FC236}">
                <a16:creationId xmlns:a16="http://schemas.microsoft.com/office/drawing/2014/main" id="{E08FEB3D-1F5D-4045-8DA7-2B76D238F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5" r="1" b="15326"/>
          <a:stretch/>
        </p:blipFill>
        <p:spPr>
          <a:xfrm>
            <a:off x="6422840" y="38099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6" name="Picture Placeholder 5" descr="A picture containing text, posing, standing, newspaper&#10;&#10;Description automatically generated">
            <a:extLst>
              <a:ext uri="{FF2B5EF4-FFF2-40B4-BE49-F238E27FC236}">
                <a16:creationId xmlns:a16="http://schemas.microsoft.com/office/drawing/2014/main" id="{68299AF4-5BF0-40CB-A96F-F5CDC2DB08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0" b="1"/>
          <a:stretch/>
        </p:blipFill>
        <p:spPr>
          <a:xfrm>
            <a:off x="0" y="-3810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21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4CE0567-BC50-482C-91A9-78D3F84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49" y="972766"/>
            <a:ext cx="9947716" cy="5525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5D948F-2F8E-4C71-B8A4-78C835EA66A6}"/>
              </a:ext>
            </a:extLst>
          </p:cNvPr>
          <p:cNvSpPr txBox="1"/>
          <p:nvPr/>
        </p:nvSpPr>
        <p:spPr>
          <a:xfrm>
            <a:off x="2558374" y="508758"/>
            <a:ext cx="558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SOVEREIGN REALMS- QUEEN HEAD OF STATE.</a:t>
            </a:r>
          </a:p>
        </p:txBody>
      </p:sp>
    </p:spTree>
    <p:extLst>
      <p:ext uri="{BB962C8B-B14F-4D97-AF65-F5344CB8AC3E}">
        <p14:creationId xmlns:p14="http://schemas.microsoft.com/office/powerpoint/2010/main" val="467184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FA4A-F8A1-4C47-AD27-C59E03184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1" y="959244"/>
            <a:ext cx="4606869" cy="4527156"/>
          </a:xfrm>
        </p:spPr>
        <p:txBody>
          <a:bodyPr anchor="b">
            <a:normAutofit/>
          </a:bodyPr>
          <a:lstStyle/>
          <a:p>
            <a:pPr algn="l"/>
            <a:r>
              <a:rPr lang="en-GB" sz="2800" b="0" i="0" dirty="0">
                <a:effectLst/>
                <a:latin typeface="Work Sans" pitchFamily="2" charset="0"/>
              </a:rPr>
              <a:t>In 2022, Her Majesty The Queen </a:t>
            </a:r>
            <a:r>
              <a:rPr lang="en-GB" sz="2800" dirty="0">
                <a:latin typeface="Work Sans" pitchFamily="2" charset="0"/>
              </a:rPr>
              <a:t>became </a:t>
            </a:r>
            <a:r>
              <a:rPr lang="en-GB" sz="2800" b="0" i="0" dirty="0">
                <a:effectLst/>
                <a:latin typeface="Work Sans" pitchFamily="2" charset="0"/>
              </a:rPr>
              <a:t>the first British Monarch to  celebrate a Platinum Jubilee after 70 years of service…we had a wonderful day at Russell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C5A4-726C-4768-A023-C45598BD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7464612" y="5898756"/>
            <a:ext cx="4087305" cy="45719"/>
          </a:xfrm>
        </p:spPr>
        <p:txBody>
          <a:bodyPr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D726BA-EFB5-4001-9DC6-0A1515570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r="-1" b="-1"/>
          <a:stretch/>
        </p:blipFill>
        <p:spPr>
          <a:xfrm>
            <a:off x="1" y="142623"/>
            <a:ext cx="6911489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1536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9E407-CA86-4CC8-80F8-439E83DEC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828" y="92075"/>
            <a:ext cx="3000149" cy="4238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B95E6-ED47-4BB2-AB0F-EC4691B0FD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741170-E73F-4F28-8FE1-C5D387E43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79ECC-6F48-4EFE-8075-C1B3F84CE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05" y="92075"/>
            <a:ext cx="4197598" cy="3509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8F3A7-2F92-479B-B2CB-F94A1B0BC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285" y="92075"/>
            <a:ext cx="3728951" cy="3840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CB40AF-F420-41F3-937B-D7715A797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380" y="3289323"/>
            <a:ext cx="5922625" cy="3476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22D10-F787-4015-A362-0CD32A862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5236" y="3042210"/>
            <a:ext cx="3386741" cy="36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14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F79A-17CF-4F44-933D-5A28E80B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22A11-5C20-4DAD-83FB-F926DE99D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63" y="124633"/>
            <a:ext cx="11100673" cy="660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97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6A32-0ADD-4E87-8932-1476CF659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520153" cy="807396"/>
          </a:xfrm>
        </p:spPr>
        <p:txBody>
          <a:bodyPr/>
          <a:lstStyle/>
          <a:p>
            <a:r>
              <a:rPr lang="en-GB" b="1" dirty="0"/>
              <a:t>The Prince of Wales                  </a:t>
            </a:r>
          </a:p>
        </p:txBody>
      </p:sp>
      <p:pic>
        <p:nvPicPr>
          <p:cNvPr id="6" name="Content Placeholder 5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5575F3F3-2FD1-4D3B-9C23-FB423B1B8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788" y="2800350"/>
            <a:ext cx="3932237" cy="278031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0DBE2-3450-4BA2-A143-B785395CA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55424"/>
            <a:ext cx="3932237" cy="392155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Picture 7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A7D31D3F-1C7C-4FDF-A954-0F2165D7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118" y="2800351"/>
            <a:ext cx="2989627" cy="2780318"/>
          </a:xfrm>
          <a:prstGeom prst="rect">
            <a:avLst/>
          </a:prstGeom>
        </p:spPr>
      </p:pic>
      <p:pic>
        <p:nvPicPr>
          <p:cNvPr id="10" name="Picture 9" descr="A picture containing person, clothing, suit, child&#10;&#10;Description automatically generated">
            <a:extLst>
              <a:ext uri="{FF2B5EF4-FFF2-40B4-BE49-F238E27FC236}">
                <a16:creationId xmlns:a16="http://schemas.microsoft.com/office/drawing/2014/main" id="{897AE637-76FF-43B5-95BE-FB4619AA6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445" y="2800350"/>
            <a:ext cx="2906746" cy="2780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FA4490-9864-4DE9-97A0-08FCC2A056DB}"/>
              </a:ext>
            </a:extLst>
          </p:cNvPr>
          <p:cNvSpPr txBox="1"/>
          <p:nvPr/>
        </p:nvSpPr>
        <p:spPr>
          <a:xfrm>
            <a:off x="5486400" y="989012"/>
            <a:ext cx="3482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/>
          </a:p>
          <a:p>
            <a:r>
              <a:rPr lang="en-GB" sz="3200" dirty="0"/>
              <a:t>Duke of Cambridge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699A3-3AC0-4E6D-9D25-1FE26D75AD3D}"/>
              </a:ext>
            </a:extLst>
          </p:cNvPr>
          <p:cNvSpPr txBox="1"/>
          <p:nvPr/>
        </p:nvSpPr>
        <p:spPr>
          <a:xfrm>
            <a:off x="8647889" y="2023353"/>
            <a:ext cx="2801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Prince George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685C82-40C4-488E-AE15-E90FB028618F}"/>
              </a:ext>
            </a:extLst>
          </p:cNvPr>
          <p:cNvSpPr txBox="1"/>
          <p:nvPr/>
        </p:nvSpPr>
        <p:spPr>
          <a:xfrm>
            <a:off x="1244338" y="5976594"/>
            <a:ext cx="1007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1st in Line  to the Throne                                              2nd in Line                                                     3</a:t>
            </a:r>
            <a:r>
              <a:rPr lang="en-GB" baseline="30000" dirty="0"/>
              <a:t>rd</a:t>
            </a:r>
            <a:r>
              <a:rPr lang="en-GB" dirty="0"/>
              <a:t> in Line</a:t>
            </a:r>
          </a:p>
        </p:txBody>
      </p:sp>
    </p:spTree>
    <p:extLst>
      <p:ext uri="{BB962C8B-B14F-4D97-AF65-F5344CB8AC3E}">
        <p14:creationId xmlns:p14="http://schemas.microsoft.com/office/powerpoint/2010/main" val="36054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202</Words>
  <Application>Microsoft Office PowerPoint</Application>
  <PresentationFormat>Widescreen</PresentationFormat>
  <Paragraphs>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Work Sans</vt:lpstr>
      <vt:lpstr>Office Theme</vt:lpstr>
      <vt:lpstr>Office Theme</vt:lpstr>
      <vt:lpstr>PowerPoint Presentation</vt:lpstr>
      <vt:lpstr>PowerPoint Presentation</vt:lpstr>
      <vt:lpstr>PowerPoint Presentation</vt:lpstr>
      <vt:lpstr>George V1 died February 1952 while Princess Elizabeth &amp; Phillip were in Kenya, and she  became Queen overnight</vt:lpstr>
      <vt:lpstr>PowerPoint Presentation</vt:lpstr>
      <vt:lpstr>In 2022, Her Majesty The Queen became the first British Monarch to  celebrate a Platinum Jubilee after 70 years of service…we had a wonderful day at Russell</vt:lpstr>
      <vt:lpstr>PowerPoint Presentation</vt:lpstr>
      <vt:lpstr>PowerPoint Presentation</vt:lpstr>
      <vt:lpstr>The Prince of Wales               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Mariella Cook</dc:creator>
  <cp:lastModifiedBy>Nicki</cp:lastModifiedBy>
  <cp:revision>54</cp:revision>
  <cp:lastPrinted>2022-04-19T09:14:05Z</cp:lastPrinted>
  <dcterms:created xsi:type="dcterms:W3CDTF">2022-02-25T18:32:54Z</dcterms:created>
  <dcterms:modified xsi:type="dcterms:W3CDTF">2022-09-09T09:10:28Z</dcterms:modified>
</cp:coreProperties>
</file>