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5"/>
  </p:notesMasterIdLst>
  <p:sldIdLst>
    <p:sldId id="276" r:id="rId2"/>
    <p:sldId id="259" r:id="rId3"/>
    <p:sldId id="260" r:id="rId4"/>
    <p:sldId id="261" r:id="rId5"/>
    <p:sldId id="270" r:id="rId6"/>
    <p:sldId id="262" r:id="rId7"/>
    <p:sldId id="272" r:id="rId8"/>
    <p:sldId id="264" r:id="rId9"/>
    <p:sldId id="275" r:id="rId10"/>
    <p:sldId id="274" r:id="rId11"/>
    <p:sldId id="277" r:id="rId12"/>
    <p:sldId id="273" r:id="rId13"/>
    <p:sldId id="27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6855A9-2078-4585-A309-91730AADFBEF}" v="25" dt="2022-01-06T14:36:44.8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6438" autoAdjust="0"/>
  </p:normalViewPr>
  <p:slideViewPr>
    <p:cSldViewPr snapToGrid="0">
      <p:cViewPr varScale="1">
        <p:scale>
          <a:sx n="87" d="100"/>
          <a:sy n="87" d="100"/>
        </p:scale>
        <p:origin x="15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E710BF-1D4F-4EA3-A495-70671E78D79F}" type="datetimeFigureOut">
              <a:rPr lang="en-GB" smtClean="0"/>
              <a:t>21/02/2022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F961DD-631D-4D7D-B731-2B110AE688BC}" type="slidenum">
              <a:rPr lang="en-GB" smtClean="0"/>
              <a:t>‹#›</a:t>
            </a:fld>
            <a:endParaRPr lang="en-GB"/>
          </a:p>
        </p:txBody>
      </p:sp>
    </p:spTree>
    <p:extLst>
      <p:ext uri="{BB962C8B-B14F-4D97-AF65-F5344CB8AC3E}">
        <p14:creationId xmlns:p14="http://schemas.microsoft.com/office/powerpoint/2010/main" val="721546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You’ve come up with some really good ideas about what it means to ‘grow together’ but next I want you to think about how you can help and support each other grow?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Idea – Class to think of ideas of ways to help and support each other growing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Here’s some way’s we’ve/I’ve thought of to help you ‘grow together’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Talk to one another – talk about your friends’ best qualities, the things that make them special and unique </a:t>
            </a:r>
          </a:p>
          <a:p>
            <a:pPr algn="l"/>
            <a:r>
              <a:rPr lang="en-GB" dirty="0"/>
              <a:t>-  Get Active – stepping outside for some fresh air and going for a walk with a parent/carer can help clear your mind. </a:t>
            </a:r>
            <a:r>
              <a:rPr lang="en-GB" sz="1200" dirty="0"/>
              <a:t>Any activity where we are moving our bodies usually makes us feel better. There are lots of ways to stay active – skipping, netball, football etc </a:t>
            </a:r>
            <a:endParaRPr lang="en-GB"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Learn a new skill – start a new club – there’s lots on offer here at school such as…teacher to give examples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Practise self care – you may not know what this means so we’re going to have a look at this on the next slide…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a:p>
          <a:p>
            <a:endParaRPr lang="en-GB" dirty="0"/>
          </a:p>
        </p:txBody>
      </p:sp>
      <p:sp>
        <p:nvSpPr>
          <p:cNvPr id="4" name="Slide Number Placeholder 3"/>
          <p:cNvSpPr>
            <a:spLocks noGrp="1"/>
          </p:cNvSpPr>
          <p:nvPr>
            <p:ph type="sldNum" sz="quarter" idx="5"/>
          </p:nvPr>
        </p:nvSpPr>
        <p:spPr/>
        <p:txBody>
          <a:bodyPr/>
          <a:lstStyle/>
          <a:p>
            <a:fld id="{ADF961DD-631D-4D7D-B731-2B110AE688BC}" type="slidenum">
              <a:rPr lang="en-GB" smtClean="0"/>
              <a:t>2</a:t>
            </a:fld>
            <a:endParaRPr lang="en-GB"/>
          </a:p>
        </p:txBody>
      </p:sp>
    </p:spTree>
    <p:extLst>
      <p:ext uri="{BB962C8B-B14F-4D97-AF65-F5344CB8AC3E}">
        <p14:creationId xmlns:p14="http://schemas.microsoft.com/office/powerpoint/2010/main" val="4264844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really important to look after ourselves in order to help us grow physically, emotionally and mentally</a:t>
            </a:r>
          </a:p>
          <a:p>
            <a:r>
              <a:rPr lang="en-GB" dirty="0"/>
              <a:t>Here are some tips:</a:t>
            </a:r>
          </a:p>
          <a:p>
            <a:pPr marL="228600" indent="-228600">
              <a:buAutoNum type="arabicPeriod"/>
            </a:pPr>
            <a:r>
              <a:rPr lang="en-GB" dirty="0"/>
              <a:t>Have a bath</a:t>
            </a:r>
          </a:p>
          <a:p>
            <a:pPr marL="228600" indent="-228600">
              <a:buAutoNum type="arabicPeriod"/>
            </a:pPr>
            <a:r>
              <a:rPr lang="en-GB" dirty="0"/>
              <a:t>Listen to a song that makes you smile</a:t>
            </a:r>
          </a:p>
          <a:p>
            <a:pPr marL="228600" indent="-228600">
              <a:buAutoNum type="arabicPeriod"/>
            </a:pPr>
            <a:r>
              <a:rPr lang="en-GB" dirty="0"/>
              <a:t>Watch a film that makes you laugh</a:t>
            </a:r>
          </a:p>
          <a:p>
            <a:pPr marL="228600" indent="-228600">
              <a:buAutoNum type="arabicPeriod"/>
            </a:pPr>
            <a:r>
              <a:rPr lang="en-GB" dirty="0"/>
              <a:t>Write down a list of nice things about yourself</a:t>
            </a:r>
          </a:p>
          <a:p>
            <a:pPr marL="228600" indent="-228600">
              <a:buAutoNum type="arabicPeriod"/>
            </a:pPr>
            <a:r>
              <a:rPr lang="en-GB" dirty="0"/>
              <a:t>Practise relaxation – e.g. deep breathing (we will try this in a moment, next slide) </a:t>
            </a:r>
          </a:p>
          <a:p>
            <a:pPr marL="0" indent="0">
              <a:buNone/>
            </a:pPr>
            <a:r>
              <a:rPr lang="en-GB" dirty="0"/>
              <a:t>Can anyone think of some more ideas? Idea – everyone write on a post it note 3 x self care ideas they are already doing or are going to start practising </a:t>
            </a:r>
          </a:p>
          <a:p>
            <a:pPr marL="228600" indent="-228600">
              <a:buAutoNum type="arabicPeriod"/>
            </a:pPr>
            <a:endParaRPr lang="en-GB" dirty="0"/>
          </a:p>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fld id="{ADF961DD-631D-4D7D-B731-2B110AE688BC}" type="slidenum">
              <a:rPr lang="en-GB" smtClean="0"/>
              <a:t>3</a:t>
            </a:fld>
            <a:endParaRPr lang="en-GB"/>
          </a:p>
        </p:txBody>
      </p:sp>
    </p:spTree>
    <p:extLst>
      <p:ext uri="{BB962C8B-B14F-4D97-AF65-F5344CB8AC3E}">
        <p14:creationId xmlns:p14="http://schemas.microsoft.com/office/powerpoint/2010/main" val="2099534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Sometimes we can face setbacks and challenges in life. Other times we can feel angry, worried or scared. It is important to learn and grow from these moments. Deep breathing can really help us with these difficult times.</a:t>
            </a:r>
          </a:p>
          <a:p>
            <a:endParaRPr lang="en-GB" dirty="0"/>
          </a:p>
        </p:txBody>
      </p:sp>
      <p:sp>
        <p:nvSpPr>
          <p:cNvPr id="4" name="Slide Number Placeholder 3"/>
          <p:cNvSpPr>
            <a:spLocks noGrp="1"/>
          </p:cNvSpPr>
          <p:nvPr>
            <p:ph type="sldNum" sz="quarter" idx="5"/>
          </p:nvPr>
        </p:nvSpPr>
        <p:spPr/>
        <p:txBody>
          <a:bodyPr/>
          <a:lstStyle/>
          <a:p>
            <a:fld id="{ADF961DD-631D-4D7D-B731-2B110AE688BC}" type="slidenum">
              <a:rPr lang="en-GB" smtClean="0"/>
              <a:t>4</a:t>
            </a:fld>
            <a:endParaRPr lang="en-GB"/>
          </a:p>
        </p:txBody>
      </p:sp>
    </p:spTree>
    <p:extLst>
      <p:ext uri="{BB962C8B-B14F-4D97-AF65-F5344CB8AC3E}">
        <p14:creationId xmlns:p14="http://schemas.microsoft.com/office/powerpoint/2010/main" val="1855083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Practice deep breathing – follow script. Pick one 4/7 or 3/5/5 and repeat multiple times.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begin, sit still somewhere comfortable. Close your eyes and begin breathing through your nose. Try one of the following techniques… Breathe in for a count of 4…Then breathe out for a count of 7 Breathe in for a count of 3…Hold for a count of 4…Then breathe out for a count of 5 Make sure you are breathing deeply, imagine you are filling up a balloon in your stomach when breathing in. Your shoulders should not move. When you breathe in your tummy should come out as it fills with air. When you breathe out, your tummy should go down as the air comes out. It can be really helpful to practice with a cushion on your belly to see it go up and down. If you find this difficult you can reduce the count as long as the out-breath is longer than the inbreath. Deep breathing is really good because it can help us come out of fight or flight. Our heart rate slows down, and our body starts to feel calm. </a:t>
            </a:r>
          </a:p>
          <a:p>
            <a:endParaRPr lang="en-GB" dirty="0"/>
          </a:p>
        </p:txBody>
      </p:sp>
      <p:sp>
        <p:nvSpPr>
          <p:cNvPr id="4" name="Slide Number Placeholder 3"/>
          <p:cNvSpPr>
            <a:spLocks noGrp="1"/>
          </p:cNvSpPr>
          <p:nvPr>
            <p:ph type="sldNum" sz="quarter" idx="5"/>
          </p:nvPr>
        </p:nvSpPr>
        <p:spPr/>
        <p:txBody>
          <a:bodyPr/>
          <a:lstStyle/>
          <a:p>
            <a:fld id="{ADF961DD-631D-4D7D-B731-2B110AE688BC}" type="slidenum">
              <a:rPr lang="en-GB" smtClean="0"/>
              <a:t>5</a:t>
            </a:fld>
            <a:endParaRPr lang="en-GB"/>
          </a:p>
        </p:txBody>
      </p:sp>
    </p:spTree>
    <p:extLst>
      <p:ext uri="{BB962C8B-B14F-4D97-AF65-F5344CB8AC3E}">
        <p14:creationId xmlns:p14="http://schemas.microsoft.com/office/powerpoint/2010/main" val="3072289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deep breathing mindfulness exercise is a nice way to help us manage those difficult emotions we face.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be able to express and talk about your feelings, you need to be able to know what you are feeling!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Can you name any emotions?</a:t>
            </a:r>
          </a:p>
          <a:p>
            <a:r>
              <a:rPr lang="en-GB" dirty="0"/>
              <a:t>Examples - happy, sad, angry, nervous, worried, hopeless, ashamed etc </a:t>
            </a:r>
          </a:p>
        </p:txBody>
      </p:sp>
      <p:sp>
        <p:nvSpPr>
          <p:cNvPr id="4" name="Slide Number Placeholder 3"/>
          <p:cNvSpPr>
            <a:spLocks noGrp="1"/>
          </p:cNvSpPr>
          <p:nvPr>
            <p:ph type="sldNum" sz="quarter" idx="5"/>
          </p:nvPr>
        </p:nvSpPr>
        <p:spPr/>
        <p:txBody>
          <a:bodyPr/>
          <a:lstStyle/>
          <a:p>
            <a:fld id="{ADF961DD-631D-4D7D-B731-2B110AE688BC}" type="slidenum">
              <a:rPr lang="en-GB" smtClean="0"/>
              <a:t>6</a:t>
            </a:fld>
            <a:endParaRPr lang="en-GB"/>
          </a:p>
        </p:txBody>
      </p:sp>
    </p:spTree>
    <p:extLst>
      <p:ext uri="{BB962C8B-B14F-4D97-AF65-F5344CB8AC3E}">
        <p14:creationId xmlns:p14="http://schemas.microsoft.com/office/powerpoint/2010/main" val="1772977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Check understanding of emoji chart and set up a class one if you’d like to</a:t>
            </a:r>
          </a:p>
        </p:txBody>
      </p:sp>
      <p:sp>
        <p:nvSpPr>
          <p:cNvPr id="4" name="Slide Number Placeholder 3"/>
          <p:cNvSpPr>
            <a:spLocks noGrp="1"/>
          </p:cNvSpPr>
          <p:nvPr>
            <p:ph type="sldNum" sz="quarter" idx="5"/>
          </p:nvPr>
        </p:nvSpPr>
        <p:spPr/>
        <p:txBody>
          <a:bodyPr/>
          <a:lstStyle/>
          <a:p>
            <a:fld id="{ADF961DD-631D-4D7D-B731-2B110AE688BC}" type="slidenum">
              <a:rPr lang="en-GB" smtClean="0"/>
              <a:t>7</a:t>
            </a:fld>
            <a:endParaRPr lang="en-GB"/>
          </a:p>
        </p:txBody>
      </p:sp>
    </p:spTree>
    <p:extLst>
      <p:ext uri="{BB962C8B-B14F-4D97-AF65-F5344CB8AC3E}">
        <p14:creationId xmlns:p14="http://schemas.microsoft.com/office/powerpoint/2010/main" val="1989793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Being able to notice other peoples feelings is an amazing skill to have. </a:t>
            </a:r>
          </a:p>
          <a:p>
            <a:r>
              <a:rPr lang="en-GB" sz="1200" dirty="0"/>
              <a:t>If you notice your friend isn’t feeling their best, be there for them and try something to make them feel better such as talking to them, playing a game with them or making them laugh.</a:t>
            </a:r>
          </a:p>
          <a:p>
            <a:r>
              <a:rPr lang="en-GB" dirty="0"/>
              <a:t>By helping out others it promotes ‘growing together’. </a:t>
            </a:r>
          </a:p>
          <a:p>
            <a:r>
              <a:rPr lang="en-GB" dirty="0"/>
              <a:t>Idea – everyone think of an idea for how they could help a friend or teacher this week, share idea with class teacher or peer sitting next to you.</a:t>
            </a:r>
          </a:p>
        </p:txBody>
      </p:sp>
      <p:sp>
        <p:nvSpPr>
          <p:cNvPr id="4" name="Slide Number Placeholder 3"/>
          <p:cNvSpPr>
            <a:spLocks noGrp="1"/>
          </p:cNvSpPr>
          <p:nvPr>
            <p:ph type="sldNum" sz="quarter" idx="5"/>
          </p:nvPr>
        </p:nvSpPr>
        <p:spPr/>
        <p:txBody>
          <a:bodyPr/>
          <a:lstStyle/>
          <a:p>
            <a:fld id="{ADF961DD-631D-4D7D-B731-2B110AE688BC}" type="slidenum">
              <a:rPr lang="en-GB" smtClean="0"/>
              <a:t>8</a:t>
            </a:fld>
            <a:endParaRPr lang="en-GB"/>
          </a:p>
        </p:txBody>
      </p:sp>
    </p:spTree>
    <p:extLst>
      <p:ext uri="{BB962C8B-B14F-4D97-AF65-F5344CB8AC3E}">
        <p14:creationId xmlns:p14="http://schemas.microsoft.com/office/powerpoint/2010/main" val="1347245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BCA59A-F7A3-4530-AFCA-529F862F30D7}" type="datetimeFigureOut">
              <a:rPr lang="en-GB" smtClean="0"/>
              <a:t>21/02/2022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F60D8-CD92-45F7-87A3-30D26B987B6F}" type="slidenum">
              <a:rPr lang="en-GB" smtClean="0"/>
              <a:t>‹#›</a:t>
            </a:fld>
            <a:endParaRPr lang="en-GB"/>
          </a:p>
        </p:txBody>
      </p:sp>
    </p:spTree>
    <p:extLst>
      <p:ext uri="{BB962C8B-B14F-4D97-AF65-F5344CB8AC3E}">
        <p14:creationId xmlns:p14="http://schemas.microsoft.com/office/powerpoint/2010/main" val="349043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BCA59A-F7A3-4530-AFCA-529F862F30D7}" type="datetimeFigureOut">
              <a:rPr lang="en-GB" smtClean="0"/>
              <a:t>21/02/2022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F60D8-CD92-45F7-87A3-30D26B987B6F}" type="slidenum">
              <a:rPr lang="en-GB" smtClean="0"/>
              <a:t>‹#›</a:t>
            </a:fld>
            <a:endParaRPr lang="en-GB"/>
          </a:p>
        </p:txBody>
      </p:sp>
    </p:spTree>
    <p:extLst>
      <p:ext uri="{BB962C8B-B14F-4D97-AF65-F5344CB8AC3E}">
        <p14:creationId xmlns:p14="http://schemas.microsoft.com/office/powerpoint/2010/main" val="249590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BCA59A-F7A3-4530-AFCA-529F862F30D7}" type="datetimeFigureOut">
              <a:rPr lang="en-GB" smtClean="0"/>
              <a:t>21/02/2022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F60D8-CD92-45F7-87A3-30D26B987B6F}"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6004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BCA59A-F7A3-4530-AFCA-529F862F30D7}" type="datetimeFigureOut">
              <a:rPr lang="en-GB" smtClean="0"/>
              <a:t>21/02/2022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F60D8-CD92-45F7-87A3-30D26B987B6F}" type="slidenum">
              <a:rPr lang="en-GB" smtClean="0"/>
              <a:t>‹#›</a:t>
            </a:fld>
            <a:endParaRPr lang="en-GB"/>
          </a:p>
        </p:txBody>
      </p:sp>
    </p:spTree>
    <p:extLst>
      <p:ext uri="{BB962C8B-B14F-4D97-AF65-F5344CB8AC3E}">
        <p14:creationId xmlns:p14="http://schemas.microsoft.com/office/powerpoint/2010/main" val="909231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BCA59A-F7A3-4530-AFCA-529F862F30D7}" type="datetimeFigureOut">
              <a:rPr lang="en-GB" smtClean="0"/>
              <a:t>21/02/2022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F60D8-CD92-45F7-87A3-30D26B987B6F}"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4672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BCA59A-F7A3-4530-AFCA-529F862F30D7}" type="datetimeFigureOut">
              <a:rPr lang="en-GB" smtClean="0"/>
              <a:t>21/02/2022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F60D8-CD92-45F7-87A3-30D26B987B6F}" type="slidenum">
              <a:rPr lang="en-GB" smtClean="0"/>
              <a:t>‹#›</a:t>
            </a:fld>
            <a:endParaRPr lang="en-GB"/>
          </a:p>
        </p:txBody>
      </p:sp>
    </p:spTree>
    <p:extLst>
      <p:ext uri="{BB962C8B-B14F-4D97-AF65-F5344CB8AC3E}">
        <p14:creationId xmlns:p14="http://schemas.microsoft.com/office/powerpoint/2010/main" val="3013779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BCA59A-F7A3-4530-AFCA-529F862F30D7}" type="datetimeFigureOut">
              <a:rPr lang="en-GB" smtClean="0"/>
              <a:t>21/02/2022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F60D8-CD92-45F7-87A3-30D26B987B6F}" type="slidenum">
              <a:rPr lang="en-GB" smtClean="0"/>
              <a:t>‹#›</a:t>
            </a:fld>
            <a:endParaRPr lang="en-GB"/>
          </a:p>
        </p:txBody>
      </p:sp>
    </p:spTree>
    <p:extLst>
      <p:ext uri="{BB962C8B-B14F-4D97-AF65-F5344CB8AC3E}">
        <p14:creationId xmlns:p14="http://schemas.microsoft.com/office/powerpoint/2010/main" val="2107546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BCA59A-F7A3-4530-AFCA-529F862F30D7}" type="datetimeFigureOut">
              <a:rPr lang="en-GB" smtClean="0"/>
              <a:t>21/02/2022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F60D8-CD92-45F7-87A3-30D26B987B6F}" type="slidenum">
              <a:rPr lang="en-GB" smtClean="0"/>
              <a:t>‹#›</a:t>
            </a:fld>
            <a:endParaRPr lang="en-GB"/>
          </a:p>
        </p:txBody>
      </p:sp>
    </p:spTree>
    <p:extLst>
      <p:ext uri="{BB962C8B-B14F-4D97-AF65-F5344CB8AC3E}">
        <p14:creationId xmlns:p14="http://schemas.microsoft.com/office/powerpoint/2010/main" val="3101875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BCA59A-F7A3-4530-AFCA-529F862F30D7}" type="datetimeFigureOut">
              <a:rPr lang="en-GB" smtClean="0"/>
              <a:t>21/02/2022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F60D8-CD92-45F7-87A3-30D26B987B6F}" type="slidenum">
              <a:rPr lang="en-GB" smtClean="0"/>
              <a:t>‹#›</a:t>
            </a:fld>
            <a:endParaRPr lang="en-GB"/>
          </a:p>
        </p:txBody>
      </p:sp>
    </p:spTree>
    <p:extLst>
      <p:ext uri="{BB962C8B-B14F-4D97-AF65-F5344CB8AC3E}">
        <p14:creationId xmlns:p14="http://schemas.microsoft.com/office/powerpoint/2010/main" val="4107458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BCA59A-F7A3-4530-AFCA-529F862F30D7}" type="datetimeFigureOut">
              <a:rPr lang="en-GB" smtClean="0"/>
              <a:t>21/02/2022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F60D8-CD92-45F7-87A3-30D26B987B6F}" type="slidenum">
              <a:rPr lang="en-GB" smtClean="0"/>
              <a:t>‹#›</a:t>
            </a:fld>
            <a:endParaRPr lang="en-GB"/>
          </a:p>
        </p:txBody>
      </p:sp>
    </p:spTree>
    <p:extLst>
      <p:ext uri="{BB962C8B-B14F-4D97-AF65-F5344CB8AC3E}">
        <p14:creationId xmlns:p14="http://schemas.microsoft.com/office/powerpoint/2010/main" val="2375376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BCA59A-F7A3-4530-AFCA-529F862F30D7}" type="datetimeFigureOut">
              <a:rPr lang="en-GB" smtClean="0"/>
              <a:t>21/02/2022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2F60D8-CD92-45F7-87A3-30D26B987B6F}" type="slidenum">
              <a:rPr lang="en-GB" smtClean="0"/>
              <a:t>‹#›</a:t>
            </a:fld>
            <a:endParaRPr lang="en-GB"/>
          </a:p>
        </p:txBody>
      </p:sp>
    </p:spTree>
    <p:extLst>
      <p:ext uri="{BB962C8B-B14F-4D97-AF65-F5344CB8AC3E}">
        <p14:creationId xmlns:p14="http://schemas.microsoft.com/office/powerpoint/2010/main" val="1697153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BCA59A-F7A3-4530-AFCA-529F862F30D7}" type="datetimeFigureOut">
              <a:rPr lang="en-GB" smtClean="0"/>
              <a:t>21/02/2022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2F60D8-CD92-45F7-87A3-30D26B987B6F}" type="slidenum">
              <a:rPr lang="en-GB" smtClean="0"/>
              <a:t>‹#›</a:t>
            </a:fld>
            <a:endParaRPr lang="en-GB"/>
          </a:p>
        </p:txBody>
      </p:sp>
    </p:spTree>
    <p:extLst>
      <p:ext uri="{BB962C8B-B14F-4D97-AF65-F5344CB8AC3E}">
        <p14:creationId xmlns:p14="http://schemas.microsoft.com/office/powerpoint/2010/main" val="997604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BCA59A-F7A3-4530-AFCA-529F862F30D7}" type="datetimeFigureOut">
              <a:rPr lang="en-GB" smtClean="0"/>
              <a:t>21/02/2022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2F60D8-CD92-45F7-87A3-30D26B987B6F}" type="slidenum">
              <a:rPr lang="en-GB" smtClean="0"/>
              <a:t>‹#›</a:t>
            </a:fld>
            <a:endParaRPr lang="en-GB"/>
          </a:p>
        </p:txBody>
      </p:sp>
    </p:spTree>
    <p:extLst>
      <p:ext uri="{BB962C8B-B14F-4D97-AF65-F5344CB8AC3E}">
        <p14:creationId xmlns:p14="http://schemas.microsoft.com/office/powerpoint/2010/main" val="123295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BCA59A-F7A3-4530-AFCA-529F862F30D7}" type="datetimeFigureOut">
              <a:rPr lang="en-GB" smtClean="0"/>
              <a:t>21/02/2022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2F60D8-CD92-45F7-87A3-30D26B987B6F}" type="slidenum">
              <a:rPr lang="en-GB" smtClean="0"/>
              <a:t>‹#›</a:t>
            </a:fld>
            <a:endParaRPr lang="en-GB"/>
          </a:p>
        </p:txBody>
      </p:sp>
    </p:spTree>
    <p:extLst>
      <p:ext uri="{BB962C8B-B14F-4D97-AF65-F5344CB8AC3E}">
        <p14:creationId xmlns:p14="http://schemas.microsoft.com/office/powerpoint/2010/main" val="3485493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BCA59A-F7A3-4530-AFCA-529F862F30D7}" type="datetimeFigureOut">
              <a:rPr lang="en-GB" smtClean="0"/>
              <a:t>21/02/2022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2F60D8-CD92-45F7-87A3-30D26B987B6F}" type="slidenum">
              <a:rPr lang="en-GB" smtClean="0"/>
              <a:t>‹#›</a:t>
            </a:fld>
            <a:endParaRPr lang="en-GB"/>
          </a:p>
        </p:txBody>
      </p:sp>
    </p:spTree>
    <p:extLst>
      <p:ext uri="{BB962C8B-B14F-4D97-AF65-F5344CB8AC3E}">
        <p14:creationId xmlns:p14="http://schemas.microsoft.com/office/powerpoint/2010/main" val="2909617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2F60D8-CD92-45F7-87A3-30D26B987B6F}" type="slidenum">
              <a:rPr lang="en-GB" smtClean="0"/>
              <a:t>‹#›</a:t>
            </a:fld>
            <a:endParaRPr lang="en-GB"/>
          </a:p>
        </p:txBody>
      </p:sp>
      <p:sp>
        <p:nvSpPr>
          <p:cNvPr id="5" name="Date Placeholder 4"/>
          <p:cNvSpPr>
            <a:spLocks noGrp="1"/>
          </p:cNvSpPr>
          <p:nvPr>
            <p:ph type="dt" sz="half" idx="10"/>
          </p:nvPr>
        </p:nvSpPr>
        <p:spPr/>
        <p:txBody>
          <a:bodyPr/>
          <a:lstStyle/>
          <a:p>
            <a:fld id="{D1BCA59A-F7A3-4530-AFCA-529F862F30D7}" type="datetimeFigureOut">
              <a:rPr lang="en-GB" smtClean="0"/>
              <a:t>21/02/2022</a:t>
            </a:fld>
            <a:endParaRPr lang="en-GB"/>
          </a:p>
        </p:txBody>
      </p:sp>
    </p:spTree>
    <p:extLst>
      <p:ext uri="{BB962C8B-B14F-4D97-AF65-F5344CB8AC3E}">
        <p14:creationId xmlns:p14="http://schemas.microsoft.com/office/powerpoint/2010/main" val="2578147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1BCA59A-F7A3-4530-AFCA-529F862F30D7}" type="datetimeFigureOut">
              <a:rPr lang="en-GB" smtClean="0"/>
              <a:t>21/02/2022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22F60D8-CD92-45F7-87A3-30D26B987B6F}" type="slidenum">
              <a:rPr lang="en-GB" smtClean="0"/>
              <a:t>‹#›</a:t>
            </a:fld>
            <a:endParaRPr lang="en-GB"/>
          </a:p>
        </p:txBody>
      </p:sp>
    </p:spTree>
    <p:extLst>
      <p:ext uri="{BB962C8B-B14F-4D97-AF65-F5344CB8AC3E}">
        <p14:creationId xmlns:p14="http://schemas.microsoft.com/office/powerpoint/2010/main" val="181123136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ww.google.co.uk/url?sa=i&amp;rct=j&amp;q=&amp;esrc=s&amp;source=images&amp;cd=&amp;cad=rja&amp;uact=8&amp;ved=0ahUKEwjL_Jikp8fVAhWGaxQKHbmqCaMQjRwIBw&amp;url=http://hellogiggles.com/first-date-text/&amp;psig=AFQjCNGcxIARSrf8iTcbCRixppEm-2pZBw&amp;ust=1502270333559841" TargetMode="External"/><Relationship Id="rId7" Type="http://schemas.openxmlformats.org/officeDocument/2006/relationships/hyperlink" Target="https://www.google.co.uk/url?sa=i&amp;rct=j&amp;q=&amp;esrc=s&amp;source=images&amp;cd=&amp;cad=rja&amp;uact=8&amp;ved=0ahUKEwiqoIiyqMfVAhWF7xQKHZpWAgwQjRwIBw&amp;url=https://www.pinterest.com/pin/835980749550298562/&amp;psig=AFQjCNHy4KUVlM7AMTQ8PoFdF2DvPOHWyg&amp;ust=150227064161812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s://www.google.co.uk/url?sa=i&amp;rct=j&amp;q=&amp;esrc=s&amp;source=images&amp;cd=&amp;cad=rja&amp;uact=8&amp;ved=0ahUKEwj7qLmk-dbVAhUJVxQKHe6-CnYQjRwIBw&amp;url=https://www.pinterest.com/pin/794252084253159360/&amp;psig=AFQjCNE3K8vFwuteFUUP5bk5eBkLathSxA&amp;ust=1502807732575310" TargetMode="External"/><Relationship Id="rId10" Type="http://schemas.openxmlformats.org/officeDocument/2006/relationships/image" Target="../media/image20.jpeg"/><Relationship Id="rId4" Type="http://schemas.openxmlformats.org/officeDocument/2006/relationships/image" Target="../media/image17.jpeg"/><Relationship Id="rId9" Type="http://schemas.openxmlformats.org/officeDocument/2006/relationships/hyperlink" Target="https://www.google.co.uk/url?sa=i&amp;rct=j&amp;q=&amp;esrc=s&amp;source=images&amp;cd=&amp;cad=rja&amp;uact=8&amp;ved=0ahUKEwjT_oycq8fVAhWI6RQKHdF_CysQjRwIBw&amp;url=https://www.pinterest.com/explore/angry-emoji/&amp;psig=AFQjCNF6ddPl_pavD0OCaGxIAouJHcEUUA&amp;ust=150227139409159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7F417-3146-402F-B547-246C9071ED38}"/>
              </a:ext>
            </a:extLst>
          </p:cNvPr>
          <p:cNvSpPr>
            <a:spLocks noGrp="1"/>
          </p:cNvSpPr>
          <p:nvPr>
            <p:ph type="title"/>
          </p:nvPr>
        </p:nvSpPr>
        <p:spPr/>
        <p:txBody>
          <a:bodyPr/>
          <a:lstStyle/>
          <a:p>
            <a:r>
              <a:rPr lang="en-GB" dirty="0"/>
              <a:t>Looking after our mental health (how we feel)</a:t>
            </a:r>
          </a:p>
        </p:txBody>
      </p:sp>
      <p:sp>
        <p:nvSpPr>
          <p:cNvPr id="3" name="Content Placeholder 2">
            <a:extLst>
              <a:ext uri="{FF2B5EF4-FFF2-40B4-BE49-F238E27FC236}">
                <a16:creationId xmlns:a16="http://schemas.microsoft.com/office/drawing/2014/main" id="{ECAE4EA6-E78A-481D-ADAA-1FF208419B73}"/>
              </a:ext>
            </a:extLst>
          </p:cNvPr>
          <p:cNvSpPr>
            <a:spLocks noGrp="1"/>
          </p:cNvSpPr>
          <p:nvPr>
            <p:ph idx="1"/>
          </p:nvPr>
        </p:nvSpPr>
        <p:spPr>
          <a:xfrm>
            <a:off x="677334" y="2160589"/>
            <a:ext cx="8596668" cy="2312259"/>
          </a:xfrm>
        </p:spPr>
        <p:txBody>
          <a:bodyPr>
            <a:normAutofit/>
          </a:bodyPr>
          <a:lstStyle/>
          <a:p>
            <a:r>
              <a:rPr lang="en-GB" sz="2400" dirty="0"/>
              <a:t>On the Friday before half term we wore our bright clothes to school</a:t>
            </a:r>
          </a:p>
          <a:p>
            <a:r>
              <a:rPr lang="en-GB" sz="2400" dirty="0"/>
              <a:t>Why did we do that?</a:t>
            </a:r>
          </a:p>
        </p:txBody>
      </p:sp>
      <p:pic>
        <p:nvPicPr>
          <p:cNvPr id="4" name="Picture 3">
            <a:extLst>
              <a:ext uri="{FF2B5EF4-FFF2-40B4-BE49-F238E27FC236}">
                <a16:creationId xmlns:a16="http://schemas.microsoft.com/office/drawing/2014/main" id="{052984F7-5F86-4C3F-A448-FF39A2E230F9}"/>
              </a:ext>
            </a:extLst>
          </p:cNvPr>
          <p:cNvPicPr>
            <a:picLocks noChangeAspect="1"/>
          </p:cNvPicPr>
          <p:nvPr/>
        </p:nvPicPr>
        <p:blipFill>
          <a:blip r:embed="rId2"/>
          <a:stretch>
            <a:fillRect/>
          </a:stretch>
        </p:blipFill>
        <p:spPr>
          <a:xfrm>
            <a:off x="6096000" y="3038325"/>
            <a:ext cx="1812770" cy="3087053"/>
          </a:xfrm>
          <a:prstGeom prst="rect">
            <a:avLst/>
          </a:prstGeom>
        </p:spPr>
      </p:pic>
    </p:spTree>
    <p:extLst>
      <p:ext uri="{BB962C8B-B14F-4D97-AF65-F5344CB8AC3E}">
        <p14:creationId xmlns:p14="http://schemas.microsoft.com/office/powerpoint/2010/main" val="190519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E0C2-A7D6-45F6-87A3-39A46E78A0D3}"/>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8E53B191-7640-4E50-89E3-38CDA54B5EBA}"/>
              </a:ext>
            </a:extLst>
          </p:cNvPr>
          <p:cNvPicPr>
            <a:picLocks noGrp="1"/>
          </p:cNvPicPr>
          <p:nvPr>
            <p:ph idx="1"/>
          </p:nvPr>
        </p:nvPicPr>
        <p:blipFill>
          <a:blip r:embed="rId2"/>
          <a:stretch>
            <a:fillRect/>
          </a:stretch>
        </p:blipFill>
        <p:spPr>
          <a:xfrm>
            <a:off x="245795" y="108054"/>
            <a:ext cx="11700410" cy="6634269"/>
          </a:xfrm>
          <a:prstGeom prst="rect">
            <a:avLst/>
          </a:prstGeom>
        </p:spPr>
      </p:pic>
    </p:spTree>
    <p:extLst>
      <p:ext uri="{BB962C8B-B14F-4D97-AF65-F5344CB8AC3E}">
        <p14:creationId xmlns:p14="http://schemas.microsoft.com/office/powerpoint/2010/main" val="2593615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92204-31E4-4977-8AB1-2B102E4A680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36E6779-F19C-4D89-9AB6-AA299BADB8A4}"/>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ED5D962C-1826-483A-9A9D-9FD6EF749F67}"/>
              </a:ext>
            </a:extLst>
          </p:cNvPr>
          <p:cNvPicPr>
            <a:picLocks noChangeAspect="1"/>
          </p:cNvPicPr>
          <p:nvPr/>
        </p:nvPicPr>
        <p:blipFill>
          <a:blip r:embed="rId2"/>
          <a:stretch>
            <a:fillRect/>
          </a:stretch>
        </p:blipFill>
        <p:spPr>
          <a:xfrm>
            <a:off x="456996" y="196187"/>
            <a:ext cx="8973442" cy="6311383"/>
          </a:xfrm>
          <a:prstGeom prst="rect">
            <a:avLst/>
          </a:prstGeom>
        </p:spPr>
      </p:pic>
    </p:spTree>
    <p:extLst>
      <p:ext uri="{BB962C8B-B14F-4D97-AF65-F5344CB8AC3E}">
        <p14:creationId xmlns:p14="http://schemas.microsoft.com/office/powerpoint/2010/main" val="4209629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6828C-73AA-4BD6-9342-B3DF9F2DB03E}"/>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C72B05DD-F9C9-4DF5-8E18-4B6FDD66E64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6997" y="304061"/>
            <a:ext cx="9028526" cy="6249878"/>
          </a:xfrm>
        </p:spPr>
      </p:pic>
    </p:spTree>
    <p:extLst>
      <p:ext uri="{BB962C8B-B14F-4D97-AF65-F5344CB8AC3E}">
        <p14:creationId xmlns:p14="http://schemas.microsoft.com/office/powerpoint/2010/main" val="2380381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0E7DE-4366-4C76-AF49-885248AE14A9}"/>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C6E773D6-CA73-4F6A-B4C1-DE407125469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77628" y="265686"/>
            <a:ext cx="10654041" cy="6267315"/>
          </a:xfrm>
          <a:prstGeom prst="rect">
            <a:avLst/>
          </a:prstGeom>
        </p:spPr>
      </p:pic>
    </p:spTree>
    <p:extLst>
      <p:ext uri="{BB962C8B-B14F-4D97-AF65-F5344CB8AC3E}">
        <p14:creationId xmlns:p14="http://schemas.microsoft.com/office/powerpoint/2010/main" val="2064626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95F0C-3CB1-4319-90CE-42BAA03AFEE1}"/>
              </a:ext>
            </a:extLst>
          </p:cNvPr>
          <p:cNvSpPr>
            <a:spLocks noGrp="1"/>
          </p:cNvSpPr>
          <p:nvPr>
            <p:ph type="title"/>
          </p:nvPr>
        </p:nvSpPr>
        <p:spPr/>
        <p:txBody>
          <a:bodyPr/>
          <a:lstStyle/>
          <a:p>
            <a:r>
              <a:rPr lang="en-GB" dirty="0"/>
              <a:t>How can YOU help and support each other grow?</a:t>
            </a:r>
          </a:p>
        </p:txBody>
      </p:sp>
      <p:sp>
        <p:nvSpPr>
          <p:cNvPr id="3" name="Content Placeholder 2">
            <a:extLst>
              <a:ext uri="{FF2B5EF4-FFF2-40B4-BE49-F238E27FC236}">
                <a16:creationId xmlns:a16="http://schemas.microsoft.com/office/drawing/2014/main" id="{CAC3CEE2-516E-461F-A8C5-8283E62F2BFE}"/>
              </a:ext>
            </a:extLst>
          </p:cNvPr>
          <p:cNvSpPr>
            <a:spLocks noGrp="1"/>
          </p:cNvSpPr>
          <p:nvPr>
            <p:ph idx="1"/>
          </p:nvPr>
        </p:nvSpPr>
        <p:spPr/>
        <p:txBody>
          <a:bodyPr/>
          <a:lstStyle/>
          <a:p>
            <a:r>
              <a:rPr lang="en-GB" sz="2400" dirty="0"/>
              <a:t>Talk to one another</a:t>
            </a:r>
          </a:p>
          <a:p>
            <a:pPr marL="0" indent="0">
              <a:buNone/>
            </a:pPr>
            <a:endParaRPr lang="en-GB" sz="2400" dirty="0"/>
          </a:p>
          <a:p>
            <a:r>
              <a:rPr lang="en-GB" sz="2400" dirty="0"/>
              <a:t>Get active</a:t>
            </a:r>
          </a:p>
          <a:p>
            <a:pPr marL="0" indent="0">
              <a:buNone/>
            </a:pPr>
            <a:endParaRPr lang="en-GB" sz="2400" dirty="0"/>
          </a:p>
          <a:p>
            <a:r>
              <a:rPr lang="en-GB" sz="2400" dirty="0"/>
              <a:t>Learn a new skill</a:t>
            </a:r>
          </a:p>
          <a:p>
            <a:pPr marL="0" indent="0">
              <a:buNone/>
            </a:pPr>
            <a:endParaRPr lang="en-GB" sz="2400" dirty="0"/>
          </a:p>
          <a:p>
            <a:r>
              <a:rPr lang="en-GB" sz="2400" dirty="0"/>
              <a:t>Practise self care  </a:t>
            </a:r>
          </a:p>
          <a:p>
            <a:endParaRPr lang="en-GB" dirty="0"/>
          </a:p>
          <a:p>
            <a:endParaRPr lang="en-GB" dirty="0"/>
          </a:p>
        </p:txBody>
      </p:sp>
      <p:pic>
        <p:nvPicPr>
          <p:cNvPr id="4" name="Picture 3">
            <a:extLst>
              <a:ext uri="{FF2B5EF4-FFF2-40B4-BE49-F238E27FC236}">
                <a16:creationId xmlns:a16="http://schemas.microsoft.com/office/drawing/2014/main" id="{334FD5BD-6137-4DF7-9E35-2A54541EA011}"/>
              </a:ext>
            </a:extLst>
          </p:cNvPr>
          <p:cNvPicPr>
            <a:picLocks noChangeAspect="1"/>
          </p:cNvPicPr>
          <p:nvPr/>
        </p:nvPicPr>
        <p:blipFill>
          <a:blip r:embed="rId3"/>
          <a:stretch>
            <a:fillRect/>
          </a:stretch>
        </p:blipFill>
        <p:spPr>
          <a:xfrm>
            <a:off x="4450690" y="1407764"/>
            <a:ext cx="1988915" cy="1949137"/>
          </a:xfrm>
          <a:prstGeom prst="rect">
            <a:avLst/>
          </a:prstGeom>
        </p:spPr>
      </p:pic>
      <p:pic>
        <p:nvPicPr>
          <p:cNvPr id="6" name="Picture 5">
            <a:extLst>
              <a:ext uri="{FF2B5EF4-FFF2-40B4-BE49-F238E27FC236}">
                <a16:creationId xmlns:a16="http://schemas.microsoft.com/office/drawing/2014/main" id="{77AE7EC6-09D1-4E9A-BE59-EB3EBA8C0634}"/>
              </a:ext>
            </a:extLst>
          </p:cNvPr>
          <p:cNvPicPr>
            <a:picLocks noChangeAspect="1"/>
          </p:cNvPicPr>
          <p:nvPr/>
        </p:nvPicPr>
        <p:blipFill>
          <a:blip r:embed="rId4"/>
          <a:stretch>
            <a:fillRect/>
          </a:stretch>
        </p:blipFill>
        <p:spPr>
          <a:xfrm>
            <a:off x="4450690" y="3740689"/>
            <a:ext cx="2557256" cy="2684461"/>
          </a:xfrm>
          <a:prstGeom prst="rect">
            <a:avLst/>
          </a:prstGeom>
        </p:spPr>
      </p:pic>
      <p:pic>
        <p:nvPicPr>
          <p:cNvPr id="7" name="Picture 6">
            <a:extLst>
              <a:ext uri="{FF2B5EF4-FFF2-40B4-BE49-F238E27FC236}">
                <a16:creationId xmlns:a16="http://schemas.microsoft.com/office/drawing/2014/main" id="{5E7E6FFF-6E60-47D3-A3DC-401481CA743B}"/>
              </a:ext>
            </a:extLst>
          </p:cNvPr>
          <p:cNvPicPr>
            <a:picLocks noChangeAspect="1"/>
          </p:cNvPicPr>
          <p:nvPr/>
        </p:nvPicPr>
        <p:blipFill>
          <a:blip r:embed="rId5"/>
          <a:stretch>
            <a:fillRect/>
          </a:stretch>
        </p:blipFill>
        <p:spPr>
          <a:xfrm>
            <a:off x="7549995" y="2454431"/>
            <a:ext cx="1402039" cy="2387599"/>
          </a:xfrm>
          <a:prstGeom prst="rect">
            <a:avLst/>
          </a:prstGeom>
        </p:spPr>
      </p:pic>
      <p:pic>
        <p:nvPicPr>
          <p:cNvPr id="8" name="Picture 7">
            <a:extLst>
              <a:ext uri="{FF2B5EF4-FFF2-40B4-BE49-F238E27FC236}">
                <a16:creationId xmlns:a16="http://schemas.microsoft.com/office/drawing/2014/main" id="{1FE7BE28-15F0-40EA-84E0-B0157DF40FEA}"/>
              </a:ext>
            </a:extLst>
          </p:cNvPr>
          <p:cNvPicPr>
            <a:picLocks noChangeAspect="1"/>
          </p:cNvPicPr>
          <p:nvPr/>
        </p:nvPicPr>
        <p:blipFill>
          <a:blip r:embed="rId6"/>
          <a:stretch>
            <a:fillRect/>
          </a:stretch>
        </p:blipFill>
        <p:spPr>
          <a:xfrm>
            <a:off x="677334" y="5736291"/>
            <a:ext cx="731583" cy="1024217"/>
          </a:xfrm>
          <a:prstGeom prst="rect">
            <a:avLst/>
          </a:prstGeom>
        </p:spPr>
      </p:pic>
    </p:spTree>
    <p:extLst>
      <p:ext uri="{BB962C8B-B14F-4D97-AF65-F5344CB8AC3E}">
        <p14:creationId xmlns:p14="http://schemas.microsoft.com/office/powerpoint/2010/main" val="1257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B77DB-FF4D-4B81-AC46-342D9F75C40F}"/>
              </a:ext>
            </a:extLst>
          </p:cNvPr>
          <p:cNvSpPr>
            <a:spLocks noGrp="1"/>
          </p:cNvSpPr>
          <p:nvPr>
            <p:ph type="title"/>
          </p:nvPr>
        </p:nvSpPr>
        <p:spPr/>
        <p:txBody>
          <a:bodyPr/>
          <a:lstStyle/>
          <a:p>
            <a:r>
              <a:rPr lang="en-GB" dirty="0"/>
              <a:t>Self Care</a:t>
            </a:r>
          </a:p>
        </p:txBody>
      </p:sp>
      <p:sp>
        <p:nvSpPr>
          <p:cNvPr id="3" name="Content Placeholder 2">
            <a:extLst>
              <a:ext uri="{FF2B5EF4-FFF2-40B4-BE49-F238E27FC236}">
                <a16:creationId xmlns:a16="http://schemas.microsoft.com/office/drawing/2014/main" id="{58BC609F-FD87-425F-B6D7-1CB89034F996}"/>
              </a:ext>
            </a:extLst>
          </p:cNvPr>
          <p:cNvSpPr>
            <a:spLocks noGrp="1"/>
          </p:cNvSpPr>
          <p:nvPr>
            <p:ph idx="1"/>
          </p:nvPr>
        </p:nvSpPr>
        <p:spPr>
          <a:xfrm>
            <a:off x="677334" y="1614005"/>
            <a:ext cx="8596668" cy="3880773"/>
          </a:xfrm>
        </p:spPr>
        <p:txBody>
          <a:bodyPr/>
          <a:lstStyle/>
          <a:p>
            <a:r>
              <a:rPr lang="en-GB" dirty="0"/>
              <a:t>It’s really important to look after ourselves in order to help us grow physically, emotionally and mentally</a:t>
            </a:r>
          </a:p>
          <a:p>
            <a:r>
              <a:rPr lang="en-GB" dirty="0"/>
              <a:t>Here are some tips:</a:t>
            </a:r>
          </a:p>
          <a:p>
            <a:endParaRPr lang="en-GB" dirty="0"/>
          </a:p>
          <a:p>
            <a:endParaRPr lang="en-GB" dirty="0"/>
          </a:p>
        </p:txBody>
      </p:sp>
      <p:pic>
        <p:nvPicPr>
          <p:cNvPr id="4" name="Picture 3">
            <a:extLst>
              <a:ext uri="{FF2B5EF4-FFF2-40B4-BE49-F238E27FC236}">
                <a16:creationId xmlns:a16="http://schemas.microsoft.com/office/drawing/2014/main" id="{E53A45B9-148B-4AFD-8C5B-10BBFF451E8A}"/>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7923" r="90000">
                        <a14:foregroundMark x1="7923" y1="49615" x2="7923" y2="49615"/>
                        <a14:foregroundMark x1="31231" y1="47231" x2="31231" y2="47231"/>
                        <a14:foregroundMark x1="48385" y1="24538" x2="48385" y2="24538"/>
                        <a14:foregroundMark x1="44769" y1="13615" x2="44769" y2="13615"/>
                        <a14:foregroundMark x1="47923" y1="16615" x2="47923" y2="16615"/>
                        <a14:foregroundMark x1="49538" y1="13231" x2="49538" y2="13231"/>
                        <a14:foregroundMark x1="53923" y1="18154" x2="53923" y2="18154"/>
                        <a14:foregroundMark x1="55154" y1="28154" x2="55154" y2="28154"/>
                      </a14:backgroundRemoval>
                    </a14:imgEffect>
                  </a14:imgLayer>
                </a14:imgProps>
              </a:ext>
              <a:ext uri="{28A0092B-C50C-407E-A947-70E740481C1C}">
                <a14:useLocalDpi xmlns:a14="http://schemas.microsoft.com/office/drawing/2010/main" val="0"/>
              </a:ext>
            </a:extLst>
          </a:blip>
          <a:stretch>
            <a:fillRect/>
          </a:stretch>
        </p:blipFill>
        <p:spPr>
          <a:xfrm>
            <a:off x="925452" y="2530682"/>
            <a:ext cx="2047418" cy="2047418"/>
          </a:xfrm>
          <a:prstGeom prst="rect">
            <a:avLst/>
          </a:prstGeom>
        </p:spPr>
      </p:pic>
      <p:pic>
        <p:nvPicPr>
          <p:cNvPr id="7" name="Picture 6">
            <a:extLst>
              <a:ext uri="{FF2B5EF4-FFF2-40B4-BE49-F238E27FC236}">
                <a16:creationId xmlns:a16="http://schemas.microsoft.com/office/drawing/2014/main" id="{8C5757CF-EE59-414C-A03D-876FF9D45381}"/>
              </a:ext>
            </a:extLst>
          </p:cNvPr>
          <p:cNvPicPr>
            <a:picLocks noChangeAspect="1"/>
          </p:cNvPicPr>
          <p:nvPr/>
        </p:nvPicPr>
        <p:blipFill>
          <a:blip r:embed="rId5"/>
          <a:stretch>
            <a:fillRect/>
          </a:stretch>
        </p:blipFill>
        <p:spPr>
          <a:xfrm>
            <a:off x="3725567" y="2934805"/>
            <a:ext cx="2322777" cy="1335140"/>
          </a:xfrm>
          <a:prstGeom prst="rect">
            <a:avLst/>
          </a:prstGeom>
        </p:spPr>
      </p:pic>
      <p:pic>
        <p:nvPicPr>
          <p:cNvPr id="8" name="Picture 7">
            <a:extLst>
              <a:ext uri="{FF2B5EF4-FFF2-40B4-BE49-F238E27FC236}">
                <a16:creationId xmlns:a16="http://schemas.microsoft.com/office/drawing/2014/main" id="{F21C2ABA-8D75-4C31-9960-33219EBAB9FA}"/>
              </a:ext>
            </a:extLst>
          </p:cNvPr>
          <p:cNvPicPr>
            <a:picLocks noChangeAspect="1"/>
          </p:cNvPicPr>
          <p:nvPr/>
        </p:nvPicPr>
        <p:blipFill>
          <a:blip r:embed="rId6"/>
          <a:stretch>
            <a:fillRect/>
          </a:stretch>
        </p:blipFill>
        <p:spPr>
          <a:xfrm>
            <a:off x="7244004" y="2809257"/>
            <a:ext cx="1274174" cy="1481456"/>
          </a:xfrm>
          <a:prstGeom prst="rect">
            <a:avLst/>
          </a:prstGeom>
        </p:spPr>
      </p:pic>
      <p:pic>
        <p:nvPicPr>
          <p:cNvPr id="9" name="Picture 8">
            <a:extLst>
              <a:ext uri="{FF2B5EF4-FFF2-40B4-BE49-F238E27FC236}">
                <a16:creationId xmlns:a16="http://schemas.microsoft.com/office/drawing/2014/main" id="{8D4BC6FA-45B7-4017-B2B7-32F94217F176}"/>
              </a:ext>
            </a:extLst>
          </p:cNvPr>
          <p:cNvPicPr>
            <a:picLocks noChangeAspect="1"/>
          </p:cNvPicPr>
          <p:nvPr/>
        </p:nvPicPr>
        <p:blipFill>
          <a:blip r:embed="rId7"/>
          <a:stretch>
            <a:fillRect/>
          </a:stretch>
        </p:blipFill>
        <p:spPr>
          <a:xfrm>
            <a:off x="2068744" y="4499660"/>
            <a:ext cx="2304488" cy="2298391"/>
          </a:xfrm>
          <a:prstGeom prst="rect">
            <a:avLst/>
          </a:prstGeom>
        </p:spPr>
      </p:pic>
      <p:pic>
        <p:nvPicPr>
          <p:cNvPr id="10" name="Picture 9">
            <a:extLst>
              <a:ext uri="{FF2B5EF4-FFF2-40B4-BE49-F238E27FC236}">
                <a16:creationId xmlns:a16="http://schemas.microsoft.com/office/drawing/2014/main" id="{EE74C677-F491-46C8-A7FC-C24A19122BDF}"/>
              </a:ext>
            </a:extLst>
          </p:cNvPr>
          <p:cNvPicPr>
            <a:picLocks noChangeAspect="1"/>
          </p:cNvPicPr>
          <p:nvPr/>
        </p:nvPicPr>
        <p:blipFill>
          <a:blip r:embed="rId8"/>
          <a:stretch>
            <a:fillRect/>
          </a:stretch>
        </p:blipFill>
        <p:spPr>
          <a:xfrm>
            <a:off x="5194830" y="4578100"/>
            <a:ext cx="1707028" cy="1944793"/>
          </a:xfrm>
          <a:prstGeom prst="rect">
            <a:avLst/>
          </a:prstGeom>
        </p:spPr>
      </p:pic>
      <p:pic>
        <p:nvPicPr>
          <p:cNvPr id="11" name="Picture 10">
            <a:extLst>
              <a:ext uri="{FF2B5EF4-FFF2-40B4-BE49-F238E27FC236}">
                <a16:creationId xmlns:a16="http://schemas.microsoft.com/office/drawing/2014/main" id="{367C5415-575A-497B-91B7-BB6EF5885B72}"/>
              </a:ext>
            </a:extLst>
          </p:cNvPr>
          <p:cNvPicPr>
            <a:picLocks noChangeAspect="1"/>
          </p:cNvPicPr>
          <p:nvPr/>
        </p:nvPicPr>
        <p:blipFill>
          <a:blip r:embed="rId9"/>
          <a:stretch>
            <a:fillRect/>
          </a:stretch>
        </p:blipFill>
        <p:spPr>
          <a:xfrm>
            <a:off x="8447481" y="233191"/>
            <a:ext cx="731583" cy="1024217"/>
          </a:xfrm>
          <a:prstGeom prst="rect">
            <a:avLst/>
          </a:prstGeom>
        </p:spPr>
      </p:pic>
    </p:spTree>
    <p:extLst>
      <p:ext uri="{BB962C8B-B14F-4D97-AF65-F5344CB8AC3E}">
        <p14:creationId xmlns:p14="http://schemas.microsoft.com/office/powerpoint/2010/main" val="11770422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2A01E-21A8-4417-8C6C-3068229EF066}"/>
              </a:ext>
            </a:extLst>
          </p:cNvPr>
          <p:cNvSpPr>
            <a:spLocks noGrp="1"/>
          </p:cNvSpPr>
          <p:nvPr>
            <p:ph type="title"/>
          </p:nvPr>
        </p:nvSpPr>
        <p:spPr/>
        <p:txBody>
          <a:bodyPr/>
          <a:lstStyle/>
          <a:p>
            <a:r>
              <a:rPr lang="en-GB" dirty="0"/>
              <a:t>Breathing exercise – deep breathing </a:t>
            </a:r>
          </a:p>
        </p:txBody>
      </p:sp>
      <p:pic>
        <p:nvPicPr>
          <p:cNvPr id="4" name="Content Placeholder 3">
            <a:extLst>
              <a:ext uri="{FF2B5EF4-FFF2-40B4-BE49-F238E27FC236}">
                <a16:creationId xmlns:a16="http://schemas.microsoft.com/office/drawing/2014/main" id="{FD991CFA-D30D-4410-BA20-75B9575F2BE8}"/>
              </a:ext>
            </a:extLst>
          </p:cNvPr>
          <p:cNvPicPr>
            <a:picLocks noGrp="1" noChangeAspect="1"/>
          </p:cNvPicPr>
          <p:nvPr>
            <p:ph idx="1"/>
          </p:nvPr>
        </p:nvPicPr>
        <p:blipFill>
          <a:blip r:embed="rId3"/>
          <a:stretch>
            <a:fillRect/>
          </a:stretch>
        </p:blipFill>
        <p:spPr>
          <a:xfrm>
            <a:off x="509875" y="1688791"/>
            <a:ext cx="4002164" cy="4559609"/>
          </a:xfrm>
          <a:prstGeom prst="rect">
            <a:avLst/>
          </a:prstGeom>
        </p:spPr>
      </p:pic>
      <p:pic>
        <p:nvPicPr>
          <p:cNvPr id="6" name="Picture 5">
            <a:extLst>
              <a:ext uri="{FF2B5EF4-FFF2-40B4-BE49-F238E27FC236}">
                <a16:creationId xmlns:a16="http://schemas.microsoft.com/office/drawing/2014/main" id="{DA164D7A-75A6-474E-B91B-3FB8421B512C}"/>
              </a:ext>
            </a:extLst>
          </p:cNvPr>
          <p:cNvPicPr>
            <a:picLocks noChangeAspect="1"/>
          </p:cNvPicPr>
          <p:nvPr/>
        </p:nvPicPr>
        <p:blipFill>
          <a:blip r:embed="rId4"/>
          <a:stretch>
            <a:fillRect/>
          </a:stretch>
        </p:blipFill>
        <p:spPr>
          <a:xfrm>
            <a:off x="6612129" y="5736291"/>
            <a:ext cx="731583" cy="1024217"/>
          </a:xfrm>
          <a:prstGeom prst="rect">
            <a:avLst/>
          </a:prstGeom>
        </p:spPr>
      </p:pic>
      <p:sp>
        <p:nvSpPr>
          <p:cNvPr id="3" name="TextBox 2">
            <a:extLst>
              <a:ext uri="{FF2B5EF4-FFF2-40B4-BE49-F238E27FC236}">
                <a16:creationId xmlns:a16="http://schemas.microsoft.com/office/drawing/2014/main" id="{5C314FE7-C8FF-4519-B0A6-F0A490E9124D}"/>
              </a:ext>
            </a:extLst>
          </p:cNvPr>
          <p:cNvSpPr txBox="1"/>
          <p:nvPr/>
        </p:nvSpPr>
        <p:spPr>
          <a:xfrm>
            <a:off x="4206243" y="2074665"/>
            <a:ext cx="5067759" cy="1569660"/>
          </a:xfrm>
          <a:prstGeom prst="rect">
            <a:avLst/>
          </a:prstGeom>
          <a:noFill/>
        </p:spPr>
        <p:txBody>
          <a:bodyPr wrap="square" rtlCol="0">
            <a:spAutoFit/>
          </a:bodyPr>
          <a:lstStyle/>
          <a:p>
            <a:r>
              <a:rPr lang="en-GB" sz="2400" dirty="0">
                <a:solidFill>
                  <a:srgbClr val="7030A0"/>
                </a:solidFill>
              </a:rPr>
              <a:t>It is okay to be upset, cross or angry, but it isn’t okay to hurt anyone with our actions or our words – Kind words; kind hands.</a:t>
            </a:r>
          </a:p>
        </p:txBody>
      </p:sp>
    </p:spTree>
    <p:extLst>
      <p:ext uri="{BB962C8B-B14F-4D97-AF65-F5344CB8AC3E}">
        <p14:creationId xmlns:p14="http://schemas.microsoft.com/office/powerpoint/2010/main" val="2381859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AC2D8-8A46-40C3-97C2-C3B0D469000D}"/>
              </a:ext>
            </a:extLst>
          </p:cNvPr>
          <p:cNvSpPr>
            <a:spLocks noGrp="1"/>
          </p:cNvSpPr>
          <p:nvPr>
            <p:ph type="title"/>
          </p:nvPr>
        </p:nvSpPr>
        <p:spPr/>
        <p:txBody>
          <a:bodyPr/>
          <a:lstStyle/>
          <a:p>
            <a:r>
              <a:rPr lang="en-GB" dirty="0"/>
              <a:t>Let’s give it a go!</a:t>
            </a:r>
          </a:p>
        </p:txBody>
      </p:sp>
      <p:sp>
        <p:nvSpPr>
          <p:cNvPr id="3" name="Content Placeholder 2">
            <a:extLst>
              <a:ext uri="{FF2B5EF4-FFF2-40B4-BE49-F238E27FC236}">
                <a16:creationId xmlns:a16="http://schemas.microsoft.com/office/drawing/2014/main" id="{D7CB256A-D253-4881-B458-99FCA92A490C}"/>
              </a:ext>
            </a:extLst>
          </p:cNvPr>
          <p:cNvSpPr>
            <a:spLocks noGrp="1"/>
          </p:cNvSpPr>
          <p:nvPr>
            <p:ph idx="1"/>
          </p:nvPr>
        </p:nvSpPr>
        <p:spPr/>
        <p:txBody>
          <a:bodyPr/>
          <a:lstStyle/>
          <a:p>
            <a:pPr marL="0" indent="0">
              <a:buNone/>
            </a:pPr>
            <a:r>
              <a:rPr lang="en-GB" dirty="0"/>
              <a:t> </a:t>
            </a:r>
          </a:p>
        </p:txBody>
      </p:sp>
      <p:pic>
        <p:nvPicPr>
          <p:cNvPr id="6" name="Picture 5">
            <a:extLst>
              <a:ext uri="{FF2B5EF4-FFF2-40B4-BE49-F238E27FC236}">
                <a16:creationId xmlns:a16="http://schemas.microsoft.com/office/drawing/2014/main" id="{991B10E0-BE7E-4814-9F1E-5583F9004352}"/>
              </a:ext>
            </a:extLst>
          </p:cNvPr>
          <p:cNvPicPr>
            <a:picLocks noChangeAspect="1"/>
          </p:cNvPicPr>
          <p:nvPr/>
        </p:nvPicPr>
        <p:blipFill>
          <a:blip r:embed="rId3"/>
          <a:stretch>
            <a:fillRect/>
          </a:stretch>
        </p:blipFill>
        <p:spPr>
          <a:xfrm>
            <a:off x="4975668" y="5736291"/>
            <a:ext cx="731583" cy="1024217"/>
          </a:xfrm>
          <a:prstGeom prst="rect">
            <a:avLst/>
          </a:prstGeom>
        </p:spPr>
      </p:pic>
      <p:pic>
        <p:nvPicPr>
          <p:cNvPr id="7" name="Content Placeholder 3">
            <a:extLst>
              <a:ext uri="{FF2B5EF4-FFF2-40B4-BE49-F238E27FC236}">
                <a16:creationId xmlns:a16="http://schemas.microsoft.com/office/drawing/2014/main" id="{FAA56531-5C0D-4891-B606-C0E210BD0311}"/>
              </a:ext>
            </a:extLst>
          </p:cNvPr>
          <p:cNvPicPr>
            <a:picLocks noChangeAspect="1"/>
          </p:cNvPicPr>
          <p:nvPr/>
        </p:nvPicPr>
        <p:blipFill>
          <a:blip r:embed="rId4"/>
          <a:stretch>
            <a:fillRect/>
          </a:stretch>
        </p:blipFill>
        <p:spPr>
          <a:xfrm>
            <a:off x="4816673" y="329305"/>
            <a:ext cx="3401909" cy="6431204"/>
          </a:xfrm>
          <a:prstGeom prst="rect">
            <a:avLst/>
          </a:prstGeom>
        </p:spPr>
      </p:pic>
    </p:spTree>
    <p:extLst>
      <p:ext uri="{BB962C8B-B14F-4D97-AF65-F5344CB8AC3E}">
        <p14:creationId xmlns:p14="http://schemas.microsoft.com/office/powerpoint/2010/main" val="2144168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5B37B-6C6E-47A5-8A8C-B4AA42D7CCDB}"/>
              </a:ext>
            </a:extLst>
          </p:cNvPr>
          <p:cNvSpPr>
            <a:spLocks noGrp="1"/>
          </p:cNvSpPr>
          <p:nvPr>
            <p:ph type="title"/>
          </p:nvPr>
        </p:nvSpPr>
        <p:spPr/>
        <p:txBody>
          <a:bodyPr/>
          <a:lstStyle/>
          <a:p>
            <a:r>
              <a:rPr lang="en-GB" dirty="0"/>
              <a:t>Recognising our emotions</a:t>
            </a:r>
          </a:p>
        </p:txBody>
      </p:sp>
      <p:sp>
        <p:nvSpPr>
          <p:cNvPr id="3" name="Content Placeholder 2">
            <a:extLst>
              <a:ext uri="{FF2B5EF4-FFF2-40B4-BE49-F238E27FC236}">
                <a16:creationId xmlns:a16="http://schemas.microsoft.com/office/drawing/2014/main" id="{F5AAF314-C870-4536-9962-427089B15C47}"/>
              </a:ext>
            </a:extLst>
          </p:cNvPr>
          <p:cNvSpPr>
            <a:spLocks noGrp="1"/>
          </p:cNvSpPr>
          <p:nvPr>
            <p:ph idx="1"/>
          </p:nvPr>
        </p:nvSpPr>
        <p:spPr>
          <a:xfrm>
            <a:off x="677334" y="1528998"/>
            <a:ext cx="3849696" cy="2023672"/>
          </a:xfrm>
        </p:spPr>
        <p:txBody>
          <a:bodyPr/>
          <a:lstStyle/>
          <a:p>
            <a:r>
              <a:rPr lang="en-GB" dirty="0"/>
              <a:t>To be able to express and talk about your feelings, you need to be able to know what you are feeling!</a:t>
            </a:r>
          </a:p>
          <a:p>
            <a:r>
              <a:rPr lang="en-GB" dirty="0"/>
              <a:t>Can you name any emotions? </a:t>
            </a:r>
          </a:p>
          <a:p>
            <a:endParaRPr lang="en-GB" dirty="0"/>
          </a:p>
        </p:txBody>
      </p:sp>
      <p:pic>
        <p:nvPicPr>
          <p:cNvPr id="4" name="Picture 3">
            <a:extLst>
              <a:ext uri="{FF2B5EF4-FFF2-40B4-BE49-F238E27FC236}">
                <a16:creationId xmlns:a16="http://schemas.microsoft.com/office/drawing/2014/main" id="{F82B934D-ECE3-4E64-8B52-44ECD4987122}"/>
              </a:ext>
            </a:extLst>
          </p:cNvPr>
          <p:cNvPicPr>
            <a:picLocks noChangeAspect="1"/>
          </p:cNvPicPr>
          <p:nvPr/>
        </p:nvPicPr>
        <p:blipFill>
          <a:blip r:embed="rId3"/>
          <a:stretch>
            <a:fillRect/>
          </a:stretch>
        </p:blipFill>
        <p:spPr>
          <a:xfrm>
            <a:off x="998935" y="3406517"/>
            <a:ext cx="3688400" cy="3042168"/>
          </a:xfrm>
          <a:prstGeom prst="rect">
            <a:avLst/>
          </a:prstGeom>
        </p:spPr>
      </p:pic>
      <p:pic>
        <p:nvPicPr>
          <p:cNvPr id="5" name="Picture 4">
            <a:extLst>
              <a:ext uri="{FF2B5EF4-FFF2-40B4-BE49-F238E27FC236}">
                <a16:creationId xmlns:a16="http://schemas.microsoft.com/office/drawing/2014/main" id="{1F06DB99-1D77-43EF-8182-9E49825C00BC}"/>
              </a:ext>
            </a:extLst>
          </p:cNvPr>
          <p:cNvPicPr>
            <a:picLocks noChangeAspect="1"/>
          </p:cNvPicPr>
          <p:nvPr/>
        </p:nvPicPr>
        <p:blipFill>
          <a:blip r:embed="rId4"/>
          <a:stretch>
            <a:fillRect/>
          </a:stretch>
        </p:blipFill>
        <p:spPr>
          <a:xfrm>
            <a:off x="4848631" y="1376444"/>
            <a:ext cx="4987015" cy="3790322"/>
          </a:xfrm>
          <a:prstGeom prst="rect">
            <a:avLst/>
          </a:prstGeom>
        </p:spPr>
      </p:pic>
      <p:pic>
        <p:nvPicPr>
          <p:cNvPr id="6" name="Picture 5">
            <a:extLst>
              <a:ext uri="{FF2B5EF4-FFF2-40B4-BE49-F238E27FC236}">
                <a16:creationId xmlns:a16="http://schemas.microsoft.com/office/drawing/2014/main" id="{C181AB77-E4E1-4625-B1CD-9265CC1149B5}"/>
              </a:ext>
            </a:extLst>
          </p:cNvPr>
          <p:cNvPicPr>
            <a:picLocks noChangeAspect="1"/>
          </p:cNvPicPr>
          <p:nvPr/>
        </p:nvPicPr>
        <p:blipFill>
          <a:blip r:embed="rId5"/>
          <a:stretch>
            <a:fillRect/>
          </a:stretch>
        </p:blipFill>
        <p:spPr>
          <a:xfrm rot="493766">
            <a:off x="9429636" y="2232947"/>
            <a:ext cx="895741" cy="895741"/>
          </a:xfrm>
          <a:prstGeom prst="rect">
            <a:avLst/>
          </a:prstGeom>
        </p:spPr>
      </p:pic>
      <p:pic>
        <p:nvPicPr>
          <p:cNvPr id="7" name="Picture 6">
            <a:extLst>
              <a:ext uri="{FF2B5EF4-FFF2-40B4-BE49-F238E27FC236}">
                <a16:creationId xmlns:a16="http://schemas.microsoft.com/office/drawing/2014/main" id="{F3565E11-D408-4554-8521-BCA743B8B88B}"/>
              </a:ext>
            </a:extLst>
          </p:cNvPr>
          <p:cNvPicPr>
            <a:picLocks noChangeAspect="1"/>
          </p:cNvPicPr>
          <p:nvPr/>
        </p:nvPicPr>
        <p:blipFill>
          <a:blip r:embed="rId6"/>
          <a:stretch>
            <a:fillRect/>
          </a:stretch>
        </p:blipFill>
        <p:spPr>
          <a:xfrm>
            <a:off x="4466941" y="2849798"/>
            <a:ext cx="763380" cy="763380"/>
          </a:xfrm>
          <a:prstGeom prst="rect">
            <a:avLst/>
          </a:prstGeom>
        </p:spPr>
      </p:pic>
      <p:pic>
        <p:nvPicPr>
          <p:cNvPr id="8" name="Picture 7">
            <a:extLst>
              <a:ext uri="{FF2B5EF4-FFF2-40B4-BE49-F238E27FC236}">
                <a16:creationId xmlns:a16="http://schemas.microsoft.com/office/drawing/2014/main" id="{CD9E331E-738F-462A-A81F-A212A5EDC6C4}"/>
              </a:ext>
            </a:extLst>
          </p:cNvPr>
          <p:cNvPicPr>
            <a:picLocks noChangeAspect="1"/>
          </p:cNvPicPr>
          <p:nvPr/>
        </p:nvPicPr>
        <p:blipFill>
          <a:blip r:embed="rId7"/>
          <a:stretch>
            <a:fillRect/>
          </a:stretch>
        </p:blipFill>
        <p:spPr>
          <a:xfrm rot="21023778">
            <a:off x="9401618" y="3429000"/>
            <a:ext cx="1014733" cy="1019565"/>
          </a:xfrm>
          <a:prstGeom prst="rect">
            <a:avLst/>
          </a:prstGeom>
        </p:spPr>
      </p:pic>
      <p:pic>
        <p:nvPicPr>
          <p:cNvPr id="9" name="Picture 8">
            <a:extLst>
              <a:ext uri="{FF2B5EF4-FFF2-40B4-BE49-F238E27FC236}">
                <a16:creationId xmlns:a16="http://schemas.microsoft.com/office/drawing/2014/main" id="{07E8D48C-CBE1-49BF-BD44-60807F782E04}"/>
              </a:ext>
            </a:extLst>
          </p:cNvPr>
          <p:cNvPicPr>
            <a:picLocks noChangeAspect="1"/>
          </p:cNvPicPr>
          <p:nvPr/>
        </p:nvPicPr>
        <p:blipFill>
          <a:blip r:embed="rId8"/>
          <a:stretch>
            <a:fillRect/>
          </a:stretch>
        </p:blipFill>
        <p:spPr>
          <a:xfrm>
            <a:off x="6610555" y="5736291"/>
            <a:ext cx="731583" cy="1024217"/>
          </a:xfrm>
          <a:prstGeom prst="rect">
            <a:avLst/>
          </a:prstGeom>
        </p:spPr>
      </p:pic>
    </p:spTree>
    <p:extLst>
      <p:ext uri="{BB962C8B-B14F-4D97-AF65-F5344CB8AC3E}">
        <p14:creationId xmlns:p14="http://schemas.microsoft.com/office/powerpoint/2010/main" val="4005688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17EBBF7E-4EF6-49EA-AC57-819A67F4CC70}"/>
              </a:ext>
            </a:extLst>
          </p:cNvPr>
          <p:cNvGraphicFramePr>
            <a:graphicFrameLocks noGrp="1"/>
          </p:cNvGraphicFramePr>
          <p:nvPr>
            <p:ph idx="1"/>
            <p:extLst>
              <p:ext uri="{D42A27DB-BD31-4B8C-83A1-F6EECF244321}">
                <p14:modId xmlns:p14="http://schemas.microsoft.com/office/powerpoint/2010/main" val="3880113713"/>
              </p:ext>
            </p:extLst>
          </p:nvPr>
        </p:nvGraphicFramePr>
        <p:xfrm>
          <a:off x="571183" y="590868"/>
          <a:ext cx="8596311" cy="5582920"/>
        </p:xfrm>
        <a:graphic>
          <a:graphicData uri="http://schemas.openxmlformats.org/drawingml/2006/table">
            <a:tbl>
              <a:tblPr firstRow="1" bandRow="1">
                <a:tableStyleId>{5C22544A-7EE6-4342-B048-85BDC9FD1C3A}</a:tableStyleId>
              </a:tblPr>
              <a:tblGrid>
                <a:gridCol w="2865437">
                  <a:extLst>
                    <a:ext uri="{9D8B030D-6E8A-4147-A177-3AD203B41FA5}">
                      <a16:colId xmlns:a16="http://schemas.microsoft.com/office/drawing/2014/main" val="2354881685"/>
                    </a:ext>
                  </a:extLst>
                </a:gridCol>
                <a:gridCol w="2865437">
                  <a:extLst>
                    <a:ext uri="{9D8B030D-6E8A-4147-A177-3AD203B41FA5}">
                      <a16:colId xmlns:a16="http://schemas.microsoft.com/office/drawing/2014/main" val="944455828"/>
                    </a:ext>
                  </a:extLst>
                </a:gridCol>
                <a:gridCol w="2865437">
                  <a:extLst>
                    <a:ext uri="{9D8B030D-6E8A-4147-A177-3AD203B41FA5}">
                      <a16:colId xmlns:a16="http://schemas.microsoft.com/office/drawing/2014/main" val="2895986016"/>
                    </a:ext>
                  </a:extLst>
                </a:gridCol>
              </a:tblGrid>
              <a:tr h="370840">
                <a:tc>
                  <a:txBody>
                    <a:bodyPr/>
                    <a:lstStyle/>
                    <a:p>
                      <a:r>
                        <a:rPr lang="en-GB" dirty="0"/>
                        <a:t>Sarah’s Emoji Chart</a:t>
                      </a:r>
                    </a:p>
                  </a:txBody>
                  <a:tcPr/>
                </a:tc>
                <a:tc>
                  <a:txBody>
                    <a:bodyPr/>
                    <a:lstStyle/>
                    <a:p>
                      <a:r>
                        <a:rPr lang="en-GB" dirty="0"/>
                        <a:t>Morning</a:t>
                      </a:r>
                    </a:p>
                  </a:txBody>
                  <a:tcPr/>
                </a:tc>
                <a:tc>
                  <a:txBody>
                    <a:bodyPr/>
                    <a:lstStyle/>
                    <a:p>
                      <a:r>
                        <a:rPr lang="en-GB" dirty="0"/>
                        <a:t>Afternoon/Evening</a:t>
                      </a:r>
                    </a:p>
                  </a:txBody>
                  <a:tcPr/>
                </a:tc>
                <a:extLst>
                  <a:ext uri="{0D108BD9-81ED-4DB2-BD59-A6C34878D82A}">
                    <a16:rowId xmlns:a16="http://schemas.microsoft.com/office/drawing/2014/main" val="1832257024"/>
                  </a:ext>
                </a:extLst>
              </a:tr>
              <a:tr h="370840">
                <a:tc>
                  <a:txBody>
                    <a:bodyPr/>
                    <a:lstStyle/>
                    <a:p>
                      <a:r>
                        <a:rPr lang="en-GB" dirty="0"/>
                        <a:t>Monday</a:t>
                      </a:r>
                    </a:p>
                  </a:txBody>
                  <a:tcPr/>
                </a:tc>
                <a:tc>
                  <a:txBody>
                    <a:bodyPr/>
                    <a:lstStyle/>
                    <a:p>
                      <a:endParaRPr lang="en-GB" dirty="0"/>
                    </a:p>
                    <a:p>
                      <a:endParaRPr lang="en-GB" dirty="0"/>
                    </a:p>
                    <a:p>
                      <a:endParaRPr lang="en-GB" dirty="0"/>
                    </a:p>
                    <a:p>
                      <a:endParaRPr lang="en-GB" dirty="0"/>
                    </a:p>
                    <a:p>
                      <a:endParaRPr lang="en-GB" dirty="0"/>
                    </a:p>
                    <a:p>
                      <a:endParaRPr lang="en-GB" dirty="0"/>
                    </a:p>
                  </a:txBody>
                  <a:tcPr/>
                </a:tc>
                <a:tc>
                  <a:txBody>
                    <a:bodyPr/>
                    <a:lstStyle/>
                    <a:p>
                      <a:endParaRPr lang="en-GB"/>
                    </a:p>
                  </a:txBody>
                  <a:tcPr/>
                </a:tc>
                <a:extLst>
                  <a:ext uri="{0D108BD9-81ED-4DB2-BD59-A6C34878D82A}">
                    <a16:rowId xmlns:a16="http://schemas.microsoft.com/office/drawing/2014/main" val="1976242461"/>
                  </a:ext>
                </a:extLst>
              </a:tr>
              <a:tr h="370840">
                <a:tc>
                  <a:txBody>
                    <a:bodyPr/>
                    <a:lstStyle/>
                    <a:p>
                      <a:r>
                        <a:rPr lang="en-GB" dirty="0"/>
                        <a:t>Tuesday</a:t>
                      </a:r>
                    </a:p>
                  </a:txBody>
                  <a:tcPr/>
                </a:tc>
                <a:tc>
                  <a:txBody>
                    <a:bodyPr/>
                    <a:lstStyle/>
                    <a:p>
                      <a:endParaRPr lang="en-GB" dirty="0"/>
                    </a:p>
                    <a:p>
                      <a:endParaRPr lang="en-GB" dirty="0"/>
                    </a:p>
                    <a:p>
                      <a:endParaRPr lang="en-GB" dirty="0"/>
                    </a:p>
                    <a:p>
                      <a:endParaRPr lang="en-GB" dirty="0"/>
                    </a:p>
                    <a:p>
                      <a:endParaRPr lang="en-GB" dirty="0"/>
                    </a:p>
                    <a:p>
                      <a:endParaRPr lang="en-GB" dirty="0"/>
                    </a:p>
                  </a:txBody>
                  <a:tcPr/>
                </a:tc>
                <a:tc>
                  <a:txBody>
                    <a:bodyPr/>
                    <a:lstStyle/>
                    <a:p>
                      <a:endParaRPr lang="en-GB"/>
                    </a:p>
                  </a:txBody>
                  <a:tcPr/>
                </a:tc>
                <a:extLst>
                  <a:ext uri="{0D108BD9-81ED-4DB2-BD59-A6C34878D82A}">
                    <a16:rowId xmlns:a16="http://schemas.microsoft.com/office/drawing/2014/main" val="1604814631"/>
                  </a:ext>
                </a:extLst>
              </a:tr>
              <a:tr h="370840">
                <a:tc>
                  <a:txBody>
                    <a:bodyPr/>
                    <a:lstStyle/>
                    <a:p>
                      <a:r>
                        <a:rPr lang="en-GB" dirty="0"/>
                        <a:t>Wednesday</a:t>
                      </a:r>
                    </a:p>
                  </a:txBody>
                  <a:tcPr/>
                </a:tc>
                <a:tc>
                  <a:txBody>
                    <a:bodyPr/>
                    <a:lstStyle/>
                    <a:p>
                      <a:endParaRPr lang="en-GB" dirty="0"/>
                    </a:p>
                    <a:p>
                      <a:endParaRPr lang="en-GB" dirty="0"/>
                    </a:p>
                    <a:p>
                      <a:endParaRPr lang="en-GB" dirty="0"/>
                    </a:p>
                    <a:p>
                      <a:endParaRPr lang="en-GB" dirty="0"/>
                    </a:p>
                    <a:p>
                      <a:endParaRPr lang="en-GB" dirty="0"/>
                    </a:p>
                    <a:p>
                      <a:endParaRPr lang="en-GB" dirty="0"/>
                    </a:p>
                  </a:txBody>
                  <a:tcPr/>
                </a:tc>
                <a:tc>
                  <a:txBody>
                    <a:bodyPr/>
                    <a:lstStyle/>
                    <a:p>
                      <a:endParaRPr lang="en-GB" dirty="0"/>
                    </a:p>
                  </a:txBody>
                  <a:tcPr/>
                </a:tc>
                <a:extLst>
                  <a:ext uri="{0D108BD9-81ED-4DB2-BD59-A6C34878D82A}">
                    <a16:rowId xmlns:a16="http://schemas.microsoft.com/office/drawing/2014/main" val="1088498837"/>
                  </a:ext>
                </a:extLst>
              </a:tr>
            </a:tbl>
          </a:graphicData>
        </a:graphic>
      </p:graphicFrame>
      <p:pic>
        <p:nvPicPr>
          <p:cNvPr id="10" name="Picture 9" descr="Image result for emotion emojis">
            <a:hlinkClick r:id="rId3" tgtFrame="&quot;_blank&quot;"/>
            <a:extLst>
              <a:ext uri="{FF2B5EF4-FFF2-40B4-BE49-F238E27FC236}">
                <a16:creationId xmlns:a16="http://schemas.microsoft.com/office/drawing/2014/main" id="{B4982F87-E895-49E9-AF98-3EB0602DC729}"/>
              </a:ext>
            </a:extLst>
          </p:cNvPr>
          <p:cNvPicPr>
            <a:picLocks noChangeAspect="1"/>
          </p:cNvPicPr>
          <p:nvPr/>
        </p:nvPicPr>
        <p:blipFill rotWithShape="1">
          <a:blip r:embed="rId4">
            <a:extLst>
              <a:ext uri="{28A0092B-C50C-407E-A947-70E740481C1C}">
                <a14:useLocalDpi xmlns:a14="http://schemas.microsoft.com/office/drawing/2010/main" val="0"/>
              </a:ext>
            </a:extLst>
          </a:blip>
          <a:srcRect l="33463" t="48640" r="33450" b="6613"/>
          <a:stretch/>
        </p:blipFill>
        <p:spPr bwMode="auto">
          <a:xfrm>
            <a:off x="7091789" y="1219200"/>
            <a:ext cx="1311166" cy="1219200"/>
          </a:xfrm>
          <a:prstGeom prst="rect">
            <a:avLst/>
          </a:prstGeom>
          <a:noFill/>
          <a:ln>
            <a:noFill/>
          </a:ln>
          <a:extLst>
            <a:ext uri="{53640926-AAD7-44D8-BBD7-CCE9431645EC}">
              <a14:shadowObscured xmlns:a14="http://schemas.microsoft.com/office/drawing/2010/main"/>
            </a:ext>
          </a:extLst>
        </p:spPr>
      </p:pic>
      <p:pic>
        <p:nvPicPr>
          <p:cNvPr id="11" name="irc_mi" descr="Image result for emoji worried face">
            <a:hlinkClick r:id="rId5"/>
            <a:extLst>
              <a:ext uri="{FF2B5EF4-FFF2-40B4-BE49-F238E27FC236}">
                <a16:creationId xmlns:a16="http://schemas.microsoft.com/office/drawing/2014/main" id="{AB7A1518-D021-461F-96A0-E617D21C641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30454" y="1104900"/>
            <a:ext cx="1447800" cy="1447800"/>
          </a:xfrm>
          <a:prstGeom prst="rect">
            <a:avLst/>
          </a:prstGeom>
          <a:noFill/>
          <a:ln>
            <a:noFill/>
          </a:ln>
        </p:spPr>
      </p:pic>
      <p:pic>
        <p:nvPicPr>
          <p:cNvPr id="15" name="Picture 14" descr="Image result for emotion emojis">
            <a:hlinkClick r:id="rId3" tgtFrame="&quot;_blank&quot;"/>
            <a:extLst>
              <a:ext uri="{FF2B5EF4-FFF2-40B4-BE49-F238E27FC236}">
                <a16:creationId xmlns:a16="http://schemas.microsoft.com/office/drawing/2014/main" id="{8426F541-AB3F-4FD3-9916-C46ADFFEDDDE}"/>
              </a:ext>
            </a:extLst>
          </p:cNvPr>
          <p:cNvPicPr>
            <a:picLocks noChangeAspect="1"/>
          </p:cNvPicPr>
          <p:nvPr/>
        </p:nvPicPr>
        <p:blipFill rotWithShape="1">
          <a:blip r:embed="rId4">
            <a:extLst>
              <a:ext uri="{28A0092B-C50C-407E-A947-70E740481C1C}">
                <a14:useLocalDpi xmlns:a14="http://schemas.microsoft.com/office/drawing/2010/main" val="0"/>
              </a:ext>
            </a:extLst>
          </a:blip>
          <a:srcRect l="33463" t="48640" r="33450" b="6613"/>
          <a:stretch/>
        </p:blipFill>
        <p:spPr bwMode="auto">
          <a:xfrm>
            <a:off x="7091789" y="4777742"/>
            <a:ext cx="1311166" cy="1219200"/>
          </a:xfrm>
          <a:prstGeom prst="rect">
            <a:avLst/>
          </a:prstGeom>
          <a:noFill/>
          <a:ln>
            <a:noFill/>
          </a:ln>
          <a:extLst>
            <a:ext uri="{53640926-AAD7-44D8-BBD7-CCE9431645EC}">
              <a14:shadowObscured xmlns:a14="http://schemas.microsoft.com/office/drawing/2010/main"/>
            </a:ext>
          </a:extLst>
        </p:spPr>
      </p:pic>
      <p:pic>
        <p:nvPicPr>
          <p:cNvPr id="16" name="Picture 15" descr="Image result for emotion emojis">
            <a:hlinkClick r:id="rId3" tgtFrame="&quot;_blank&quot;"/>
            <a:extLst>
              <a:ext uri="{FF2B5EF4-FFF2-40B4-BE49-F238E27FC236}">
                <a16:creationId xmlns:a16="http://schemas.microsoft.com/office/drawing/2014/main" id="{0B38BB10-4D8E-4C91-B8D8-CEAFC4373225}"/>
              </a:ext>
            </a:extLst>
          </p:cNvPr>
          <p:cNvPicPr>
            <a:picLocks noChangeAspect="1"/>
          </p:cNvPicPr>
          <p:nvPr/>
        </p:nvPicPr>
        <p:blipFill rotWithShape="1">
          <a:blip r:embed="rId4">
            <a:extLst>
              <a:ext uri="{28A0092B-C50C-407E-A947-70E740481C1C}">
                <a14:useLocalDpi xmlns:a14="http://schemas.microsoft.com/office/drawing/2010/main" val="0"/>
              </a:ext>
            </a:extLst>
          </a:blip>
          <a:srcRect l="33463" t="48640" r="33450" b="6613"/>
          <a:stretch/>
        </p:blipFill>
        <p:spPr bwMode="auto">
          <a:xfrm>
            <a:off x="4213755" y="4777742"/>
            <a:ext cx="1311166" cy="1219200"/>
          </a:xfrm>
          <a:prstGeom prst="rect">
            <a:avLst/>
          </a:prstGeom>
          <a:noFill/>
          <a:ln>
            <a:noFill/>
          </a:ln>
          <a:extLst>
            <a:ext uri="{53640926-AAD7-44D8-BBD7-CCE9431645EC}">
              <a14:shadowObscured xmlns:a14="http://schemas.microsoft.com/office/drawing/2010/main"/>
            </a:ext>
          </a:extLst>
        </p:spPr>
      </p:pic>
      <p:pic>
        <p:nvPicPr>
          <p:cNvPr id="17" name="Picture 16" descr="Image result for tired emojis">
            <a:hlinkClick r:id="rId7" tgtFrame="&quot;_blank&quot;"/>
            <a:extLst>
              <a:ext uri="{FF2B5EF4-FFF2-40B4-BE49-F238E27FC236}">
                <a16:creationId xmlns:a16="http://schemas.microsoft.com/office/drawing/2014/main" id="{88CC8503-6485-4207-9459-EB92C15D1F1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023471" y="2884170"/>
            <a:ext cx="1447801" cy="1447801"/>
          </a:xfrm>
          <a:prstGeom prst="rect">
            <a:avLst/>
          </a:prstGeom>
          <a:noFill/>
          <a:ln>
            <a:noFill/>
          </a:ln>
        </p:spPr>
      </p:pic>
      <p:pic>
        <p:nvPicPr>
          <p:cNvPr id="18" name="Picture 17" descr="Image result for angry emojis">
            <a:hlinkClick r:id="rId9" tgtFrame="&quot;_blank&quot;"/>
            <a:extLst>
              <a:ext uri="{FF2B5EF4-FFF2-40B4-BE49-F238E27FC236}">
                <a16:creationId xmlns:a16="http://schemas.microsoft.com/office/drawing/2014/main" id="{307B50BC-BC3A-4D37-9A94-231CC737E4D3}"/>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73471" y="2878455"/>
            <a:ext cx="1361766" cy="1426846"/>
          </a:xfrm>
          <a:prstGeom prst="rect">
            <a:avLst/>
          </a:prstGeom>
          <a:noFill/>
          <a:ln>
            <a:noFill/>
          </a:ln>
        </p:spPr>
      </p:pic>
    </p:spTree>
    <p:extLst>
      <p:ext uri="{BB962C8B-B14F-4D97-AF65-F5344CB8AC3E}">
        <p14:creationId xmlns:p14="http://schemas.microsoft.com/office/powerpoint/2010/main" val="4007102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BA532-C65F-4E04-92FC-80DBDCA4AEAB}"/>
              </a:ext>
            </a:extLst>
          </p:cNvPr>
          <p:cNvSpPr>
            <a:spLocks noGrp="1"/>
          </p:cNvSpPr>
          <p:nvPr>
            <p:ph type="title"/>
          </p:nvPr>
        </p:nvSpPr>
        <p:spPr/>
        <p:txBody>
          <a:bodyPr/>
          <a:lstStyle/>
          <a:p>
            <a:r>
              <a:rPr lang="en-GB" dirty="0"/>
              <a:t>Look out for others</a:t>
            </a:r>
          </a:p>
        </p:txBody>
      </p:sp>
      <p:sp>
        <p:nvSpPr>
          <p:cNvPr id="3" name="Content Placeholder 2">
            <a:extLst>
              <a:ext uri="{FF2B5EF4-FFF2-40B4-BE49-F238E27FC236}">
                <a16:creationId xmlns:a16="http://schemas.microsoft.com/office/drawing/2014/main" id="{0E40C9DE-483C-4A1F-B72E-478CB6ADD48C}"/>
              </a:ext>
            </a:extLst>
          </p:cNvPr>
          <p:cNvSpPr>
            <a:spLocks noGrp="1"/>
          </p:cNvSpPr>
          <p:nvPr>
            <p:ph idx="1"/>
          </p:nvPr>
        </p:nvSpPr>
        <p:spPr>
          <a:xfrm>
            <a:off x="677334" y="1815815"/>
            <a:ext cx="3984607" cy="3880773"/>
          </a:xfrm>
        </p:spPr>
        <p:txBody>
          <a:bodyPr>
            <a:normAutofit lnSpcReduction="10000"/>
          </a:bodyPr>
          <a:lstStyle/>
          <a:p>
            <a:r>
              <a:rPr lang="en-GB" sz="1800" dirty="0"/>
              <a:t>Being able to notice other people’s feelings is an amazing skill to have!</a:t>
            </a:r>
          </a:p>
          <a:p>
            <a:endParaRPr lang="en-GB" sz="1800" dirty="0"/>
          </a:p>
          <a:p>
            <a:r>
              <a:rPr lang="en-GB" sz="1800" dirty="0"/>
              <a:t>If you notice your friend isn’t feeling their best, be there for them and try something to make them feel better such as talking to them, playing a game with them or making them laugh.</a:t>
            </a:r>
          </a:p>
          <a:p>
            <a:pPr marL="0" indent="0">
              <a:buNone/>
            </a:pPr>
            <a:endParaRPr lang="en-GB" sz="1800" dirty="0"/>
          </a:p>
          <a:p>
            <a:r>
              <a:rPr lang="en-GB" dirty="0"/>
              <a:t>By helping out others it promotes ‘growing together’ </a:t>
            </a:r>
          </a:p>
        </p:txBody>
      </p:sp>
      <p:pic>
        <p:nvPicPr>
          <p:cNvPr id="4" name="Picture 3">
            <a:extLst>
              <a:ext uri="{FF2B5EF4-FFF2-40B4-BE49-F238E27FC236}">
                <a16:creationId xmlns:a16="http://schemas.microsoft.com/office/drawing/2014/main" id="{EBC096A0-7D02-4D74-9B13-0F10F66EE5CE}"/>
              </a:ext>
            </a:extLst>
          </p:cNvPr>
          <p:cNvPicPr>
            <a:picLocks noChangeAspect="1"/>
          </p:cNvPicPr>
          <p:nvPr/>
        </p:nvPicPr>
        <p:blipFill>
          <a:blip r:embed="rId3"/>
          <a:stretch>
            <a:fillRect/>
          </a:stretch>
        </p:blipFill>
        <p:spPr>
          <a:xfrm>
            <a:off x="4796853" y="725977"/>
            <a:ext cx="4612061" cy="4833188"/>
          </a:xfrm>
          <a:prstGeom prst="rect">
            <a:avLst/>
          </a:prstGeom>
        </p:spPr>
      </p:pic>
      <p:pic>
        <p:nvPicPr>
          <p:cNvPr id="5" name="Picture 4">
            <a:extLst>
              <a:ext uri="{FF2B5EF4-FFF2-40B4-BE49-F238E27FC236}">
                <a16:creationId xmlns:a16="http://schemas.microsoft.com/office/drawing/2014/main" id="{BDD260AE-C297-46F4-B26C-AE53D711B745}"/>
              </a:ext>
            </a:extLst>
          </p:cNvPr>
          <p:cNvPicPr>
            <a:picLocks noChangeAspect="1"/>
          </p:cNvPicPr>
          <p:nvPr/>
        </p:nvPicPr>
        <p:blipFill>
          <a:blip r:embed="rId4"/>
          <a:stretch>
            <a:fillRect/>
          </a:stretch>
        </p:blipFill>
        <p:spPr>
          <a:xfrm>
            <a:off x="4431061" y="5675542"/>
            <a:ext cx="731583" cy="1024217"/>
          </a:xfrm>
          <a:prstGeom prst="rect">
            <a:avLst/>
          </a:prstGeom>
        </p:spPr>
      </p:pic>
    </p:spTree>
    <p:extLst>
      <p:ext uri="{BB962C8B-B14F-4D97-AF65-F5344CB8AC3E}">
        <p14:creationId xmlns:p14="http://schemas.microsoft.com/office/powerpoint/2010/main" val="1507597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03D8-D74D-4CFC-990B-2D050306A47E}"/>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B333D1CF-F0A2-4FA0-88A3-D3D21330A788}"/>
              </a:ext>
            </a:extLst>
          </p:cNvPr>
          <p:cNvPicPr>
            <a:picLocks noGrp="1" noChangeAspect="1"/>
          </p:cNvPicPr>
          <p:nvPr>
            <p:ph idx="1"/>
          </p:nvPr>
        </p:nvPicPr>
        <p:blipFill>
          <a:blip r:embed="rId2"/>
          <a:stretch>
            <a:fillRect/>
          </a:stretch>
        </p:blipFill>
        <p:spPr>
          <a:xfrm>
            <a:off x="677334" y="609600"/>
            <a:ext cx="10408146" cy="5945436"/>
          </a:xfrm>
          <a:prstGeom prst="rect">
            <a:avLst/>
          </a:prstGeom>
        </p:spPr>
      </p:pic>
    </p:spTree>
    <p:extLst>
      <p:ext uri="{BB962C8B-B14F-4D97-AF65-F5344CB8AC3E}">
        <p14:creationId xmlns:p14="http://schemas.microsoft.com/office/powerpoint/2010/main" val="25220291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343</TotalTime>
  <Words>957</Words>
  <Application>Microsoft Office PowerPoint</Application>
  <PresentationFormat>Widescreen</PresentationFormat>
  <Paragraphs>79</Paragraphs>
  <Slides>13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Trebuchet MS</vt:lpstr>
      <vt:lpstr>Wingdings 3</vt:lpstr>
      <vt:lpstr>Facet</vt:lpstr>
      <vt:lpstr>Looking after our mental health (how we feel)</vt:lpstr>
      <vt:lpstr>How can YOU help and support each other grow?</vt:lpstr>
      <vt:lpstr>Self Care</vt:lpstr>
      <vt:lpstr>Breathing exercise – deep breathing </vt:lpstr>
      <vt:lpstr>Let’s give it a go!</vt:lpstr>
      <vt:lpstr>Recognising our emotions</vt:lpstr>
      <vt:lpstr>PowerPoint Presentation</vt:lpstr>
      <vt:lpstr>Look out for others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Growing Together – Children’s Mental Health Awareness Week</dc:title>
  <dc:creator>Nikki McGowan</dc:creator>
  <cp:lastModifiedBy>Nicki</cp:lastModifiedBy>
  <cp:revision>13</cp:revision>
  <dcterms:created xsi:type="dcterms:W3CDTF">2022-01-06T11:56:15Z</dcterms:created>
  <dcterms:modified xsi:type="dcterms:W3CDTF">2022-02-21T11:18:44Z</dcterms:modified>
</cp:coreProperties>
</file>