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83" r:id="rId31"/>
    <p:sldId id="290" r:id="rId32"/>
    <p:sldId id="289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446C-68F3-44B3-AF5E-632A77278488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D728-40C7-4A02-8527-6CD504CF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4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6969-466F-40B0-89F0-32DC04CB8473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D07A-AB1A-4740-8710-85344D26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8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6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2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6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9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4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1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7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5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9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4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2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5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2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76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85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9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6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28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2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2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32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4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2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3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0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0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0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9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7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4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0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0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E22B-EEA4-41DE-930F-EBDC27C728F7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Maths Workshop for Parents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422155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7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10" y="0"/>
            <a:ext cx="12639515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712677" y="4459458"/>
            <a:ext cx="7479323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69286" y="44875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57551" y="4764592"/>
            <a:ext cx="668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6124" y="44594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9297" y="4210594"/>
            <a:ext cx="1170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36113" y="42105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62424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39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7943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5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473" y="1512558"/>
            <a:ext cx="9761053" cy="28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410" y="-103031"/>
            <a:ext cx="1223962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43222" y="937743"/>
            <a:ext cx="1171978" cy="1133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03949" y="2910625"/>
            <a:ext cx="903668" cy="9433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225048" y="2910624"/>
            <a:ext cx="903668" cy="9433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11403" y="1994616"/>
            <a:ext cx="463639" cy="916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</p:cNvCxnSpPr>
          <p:nvPr/>
        </p:nvCxnSpPr>
        <p:spPr>
          <a:xfrm flipH="1" flipV="1">
            <a:off x="6982496" y="1994616"/>
            <a:ext cx="694386" cy="916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85820" y="9887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2601" y="290092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7274" y="293067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22" y="5239671"/>
            <a:ext cx="92678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7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673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6600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8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4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55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063" y="803312"/>
            <a:ext cx="11256157" cy="35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1"/>
            <a:ext cx="12325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5" y="-74869"/>
            <a:ext cx="10606825" cy="69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7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25" y="-66675"/>
            <a:ext cx="1304925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82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030" y="0"/>
            <a:ext cx="9311268" cy="6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6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63" y="0"/>
            <a:ext cx="12295163" cy="76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1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0312" y="2102130"/>
            <a:ext cx="10131376" cy="27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3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44</Words>
  <Application>Microsoft Office PowerPoint</Application>
  <PresentationFormat>Widescreen</PresentationFormat>
  <Paragraphs>40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Office Theme</vt:lpstr>
      <vt:lpstr>Maths Workshop for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Workshop for Parents</dc:title>
  <dc:creator>Zoe Hitchings</dc:creator>
  <cp:lastModifiedBy>Louise</cp:lastModifiedBy>
  <cp:revision>22</cp:revision>
  <cp:lastPrinted>2019-11-20T12:47:38Z</cp:lastPrinted>
  <dcterms:created xsi:type="dcterms:W3CDTF">2016-11-23T16:34:19Z</dcterms:created>
  <dcterms:modified xsi:type="dcterms:W3CDTF">2023-01-30T16:57:11Z</dcterms:modified>
</cp:coreProperties>
</file>