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62" r:id="rId5"/>
    <p:sldId id="264" r:id="rId6"/>
    <p:sldId id="265" r:id="rId7"/>
    <p:sldId id="266" r:id="rId8"/>
    <p:sldId id="267" r:id="rId9"/>
    <p:sldId id="263" r:id="rId10"/>
    <p:sldId id="269" r:id="rId11"/>
    <p:sldId id="270" r:id="rId12"/>
    <p:sldId id="268" r:id="rId13"/>
    <p:sldId id="271" r:id="rId14"/>
    <p:sldId id="27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33" autoAdjust="0"/>
    <p:restoredTop sz="94660"/>
  </p:normalViewPr>
  <p:slideViewPr>
    <p:cSldViewPr snapToGrid="0">
      <p:cViewPr varScale="1">
        <p:scale>
          <a:sx n="114" d="100"/>
          <a:sy n="114" d="100"/>
        </p:scale>
        <p:origin x="516"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7/17/2020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7/17/2020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jp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xml"/><Relationship Id="rId5" Type="http://schemas.openxmlformats.org/officeDocument/2006/relationships/image" Target="../media/image55.gif"/><Relationship Id="rId4"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Year 4 Memories</a:t>
            </a:r>
          </a:p>
        </p:txBody>
      </p:sp>
      <p:sp>
        <p:nvSpPr>
          <p:cNvPr id="3" name="Subtitle 2"/>
          <p:cNvSpPr>
            <a:spLocks noGrp="1"/>
          </p:cNvSpPr>
          <p:nvPr>
            <p:ph type="subTitle" idx="1"/>
          </p:nvPr>
        </p:nvSpPr>
        <p:spPr/>
        <p:txBody>
          <a:bodyPr/>
          <a:lstStyle/>
          <a:p>
            <a:endParaRPr lang="en-GB"/>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656" y="1055367"/>
            <a:ext cx="7738592" cy="5802633"/>
          </a:xfrm>
          <a:prstGeom prst="rect">
            <a:avLst/>
          </a:prstGeom>
          <a:ln w="76200">
            <a:solidFill>
              <a:srgbClr val="00B050"/>
            </a:solidFill>
          </a:ln>
        </p:spPr>
      </p:pic>
      <p:sp>
        <p:nvSpPr>
          <p:cNvPr id="5" name="TextBox 4"/>
          <p:cNvSpPr txBox="1"/>
          <p:nvPr/>
        </p:nvSpPr>
        <p:spPr>
          <a:xfrm>
            <a:off x="2369713" y="296214"/>
            <a:ext cx="7138354" cy="707886"/>
          </a:xfrm>
          <a:prstGeom prst="rect">
            <a:avLst/>
          </a:prstGeom>
          <a:solidFill>
            <a:schemeClr val="accent6">
              <a:lumMod val="60000"/>
              <a:lumOff val="40000"/>
            </a:schemeClr>
          </a:solidFill>
        </p:spPr>
        <p:txBody>
          <a:bodyPr wrap="square" rtlCol="0">
            <a:spAutoFit/>
          </a:bodyPr>
          <a:lstStyle/>
          <a:p>
            <a:r>
              <a:rPr lang="en-GB" sz="2000" b="1" dirty="0">
                <a:latin typeface="Century Gothic" panose="020B0502020202020204" pitchFamily="34" charset="0"/>
              </a:rPr>
              <a:t>                       Starling Class – 2019-2020</a:t>
            </a:r>
          </a:p>
          <a:p>
            <a:r>
              <a:rPr lang="en-GB" sz="2000" dirty="0">
                <a:latin typeface="Century Gothic" panose="020B0502020202020204" pitchFamily="34" charset="0"/>
              </a:rPr>
              <a:t>We love our school trips – this was Wimpole Farm</a:t>
            </a:r>
            <a:r>
              <a:rPr lang="en-GB" dirty="0"/>
              <a:t>.</a:t>
            </a:r>
          </a:p>
        </p:txBody>
      </p:sp>
    </p:spTree>
    <p:extLst>
      <p:ext uri="{BB962C8B-B14F-4D97-AF65-F5344CB8AC3E}">
        <p14:creationId xmlns:p14="http://schemas.microsoft.com/office/powerpoint/2010/main" val="1989687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1654" y="0"/>
            <a:ext cx="8437156" cy="806754"/>
          </a:xfrm>
        </p:spPr>
        <p:txBody>
          <a:bodyPr/>
          <a:lstStyle/>
          <a:p>
            <a:r>
              <a:rPr lang="en-GB" dirty="0"/>
              <a:t>Woodpecker class 2019-2020</a:t>
            </a:r>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10129599" y="4518625"/>
            <a:ext cx="2072017" cy="2339375"/>
          </a:xfrm>
          <a:prstGeom prst="rect">
            <a:avLst/>
          </a:prstGeom>
        </p:spPr>
      </p:pic>
      <p:pic>
        <p:nvPicPr>
          <p:cNvPr id="5" name="Picture 4"/>
          <p:cNvPicPr>
            <a:picLocks noChangeAspect="1"/>
          </p:cNvPicPr>
          <p:nvPr/>
        </p:nvPicPr>
        <p:blipFill>
          <a:blip r:embed="rId3"/>
          <a:stretch>
            <a:fillRect/>
          </a:stretch>
        </p:blipFill>
        <p:spPr>
          <a:xfrm>
            <a:off x="0" y="-1"/>
            <a:ext cx="1731960" cy="3258249"/>
          </a:xfrm>
          <a:prstGeom prst="rect">
            <a:avLst/>
          </a:prstGeom>
        </p:spPr>
      </p:pic>
      <p:pic>
        <p:nvPicPr>
          <p:cNvPr id="7" name="Picture 6"/>
          <p:cNvPicPr>
            <a:picLocks noChangeAspect="1"/>
          </p:cNvPicPr>
          <p:nvPr/>
        </p:nvPicPr>
        <p:blipFill>
          <a:blip r:embed="rId4"/>
          <a:stretch>
            <a:fillRect/>
          </a:stretch>
        </p:blipFill>
        <p:spPr>
          <a:xfrm>
            <a:off x="1731960" y="748099"/>
            <a:ext cx="8397639" cy="6373860"/>
          </a:xfrm>
          <a:prstGeom prst="rect">
            <a:avLst/>
          </a:prstGeom>
        </p:spPr>
      </p:pic>
      <p:pic>
        <p:nvPicPr>
          <p:cNvPr id="6" name="Picture 5"/>
          <p:cNvPicPr>
            <a:picLocks noChangeAspect="1"/>
          </p:cNvPicPr>
          <p:nvPr/>
        </p:nvPicPr>
        <p:blipFill>
          <a:blip r:embed="rId5"/>
          <a:stretch>
            <a:fillRect/>
          </a:stretch>
        </p:blipFill>
        <p:spPr>
          <a:xfrm>
            <a:off x="5460821" y="4518625"/>
            <a:ext cx="398748" cy="397324"/>
          </a:xfrm>
          <a:prstGeom prst="rect">
            <a:avLst/>
          </a:prstGeom>
        </p:spPr>
      </p:pic>
    </p:spTree>
    <p:extLst>
      <p:ext uri="{BB962C8B-B14F-4D97-AF65-F5344CB8AC3E}">
        <p14:creationId xmlns:p14="http://schemas.microsoft.com/office/powerpoint/2010/main" val="2896958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5198" y="1"/>
            <a:ext cx="6815669" cy="871450"/>
          </a:xfrm>
        </p:spPr>
        <p:txBody>
          <a:bodyPr/>
          <a:lstStyle/>
          <a:p>
            <a:r>
              <a:rPr lang="en-GB" sz="4800" dirty="0"/>
              <a:t>We loved Wimpole farm </a:t>
            </a:r>
          </a:p>
        </p:txBody>
      </p:sp>
      <p:pic>
        <p:nvPicPr>
          <p:cNvPr id="4" name="Picture 3"/>
          <p:cNvPicPr>
            <a:picLocks noChangeAspect="1"/>
          </p:cNvPicPr>
          <p:nvPr/>
        </p:nvPicPr>
        <p:blipFill>
          <a:blip r:embed="rId2"/>
          <a:stretch>
            <a:fillRect/>
          </a:stretch>
        </p:blipFill>
        <p:spPr>
          <a:xfrm>
            <a:off x="8066364" y="700100"/>
            <a:ext cx="2227894" cy="4554301"/>
          </a:xfrm>
          <a:prstGeom prst="rect">
            <a:avLst/>
          </a:prstGeom>
        </p:spPr>
      </p:pic>
      <p:pic>
        <p:nvPicPr>
          <p:cNvPr id="5" name="Picture 4"/>
          <p:cNvPicPr>
            <a:picLocks noChangeAspect="1"/>
          </p:cNvPicPr>
          <p:nvPr/>
        </p:nvPicPr>
        <p:blipFill>
          <a:blip r:embed="rId3"/>
          <a:stretch>
            <a:fillRect/>
          </a:stretch>
        </p:blipFill>
        <p:spPr>
          <a:xfrm>
            <a:off x="274531" y="700100"/>
            <a:ext cx="7820682" cy="6170654"/>
          </a:xfrm>
          <a:prstGeom prst="rect">
            <a:avLst/>
          </a:prstGeom>
        </p:spPr>
      </p:pic>
      <p:pic>
        <p:nvPicPr>
          <p:cNvPr id="7" name="Picture 6"/>
          <p:cNvPicPr>
            <a:picLocks noChangeAspect="1"/>
          </p:cNvPicPr>
          <p:nvPr/>
        </p:nvPicPr>
        <p:blipFill>
          <a:blip r:embed="rId4"/>
          <a:stretch>
            <a:fillRect/>
          </a:stretch>
        </p:blipFill>
        <p:spPr>
          <a:xfrm>
            <a:off x="8034902" y="4452538"/>
            <a:ext cx="2319668" cy="2464244"/>
          </a:xfrm>
          <a:prstGeom prst="rect">
            <a:avLst/>
          </a:prstGeom>
        </p:spPr>
      </p:pic>
      <p:pic>
        <p:nvPicPr>
          <p:cNvPr id="9" name="Picture 8"/>
          <p:cNvPicPr>
            <a:picLocks noChangeAspect="1"/>
          </p:cNvPicPr>
          <p:nvPr/>
        </p:nvPicPr>
        <p:blipFill>
          <a:blip r:embed="rId5"/>
          <a:stretch>
            <a:fillRect/>
          </a:stretch>
        </p:blipFill>
        <p:spPr>
          <a:xfrm>
            <a:off x="9892018" y="2114019"/>
            <a:ext cx="2469140" cy="2782389"/>
          </a:xfrm>
          <a:prstGeom prst="rect">
            <a:avLst/>
          </a:prstGeom>
        </p:spPr>
      </p:pic>
      <p:pic>
        <p:nvPicPr>
          <p:cNvPr id="8" name="Picture 7">
            <a:extLst>
              <a:ext uri="{FF2B5EF4-FFF2-40B4-BE49-F238E27FC236}">
                <a16:creationId xmlns:a16="http://schemas.microsoft.com/office/drawing/2014/main" id="{B32E9670-3B5D-4907-9BB3-32FA4646923D}"/>
              </a:ext>
            </a:extLst>
          </p:cNvPr>
          <p:cNvPicPr>
            <a:picLocks noChangeAspect="1"/>
          </p:cNvPicPr>
          <p:nvPr/>
        </p:nvPicPr>
        <p:blipFill>
          <a:blip r:embed="rId6"/>
          <a:stretch>
            <a:fillRect/>
          </a:stretch>
        </p:blipFill>
        <p:spPr>
          <a:xfrm>
            <a:off x="4373728" y="2728470"/>
            <a:ext cx="244289" cy="248780"/>
          </a:xfrm>
          <a:prstGeom prst="rect">
            <a:avLst/>
          </a:prstGeom>
        </p:spPr>
      </p:pic>
    </p:spTree>
    <p:extLst>
      <p:ext uri="{BB962C8B-B14F-4D97-AF65-F5344CB8AC3E}">
        <p14:creationId xmlns:p14="http://schemas.microsoft.com/office/powerpoint/2010/main" val="1296337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400635" cy="3496163"/>
          </a:xfrm>
          <a:prstGeom prst="rect">
            <a:avLst/>
          </a:prstGeom>
        </p:spPr>
      </p:pic>
      <p:pic>
        <p:nvPicPr>
          <p:cNvPr id="5" name="Picture 4"/>
          <p:cNvPicPr>
            <a:picLocks noChangeAspect="1"/>
          </p:cNvPicPr>
          <p:nvPr/>
        </p:nvPicPr>
        <p:blipFill>
          <a:blip r:embed="rId3"/>
          <a:stretch>
            <a:fillRect/>
          </a:stretch>
        </p:blipFill>
        <p:spPr>
          <a:xfrm>
            <a:off x="2411079" y="4300497"/>
            <a:ext cx="3747804" cy="2462843"/>
          </a:xfrm>
          <a:prstGeom prst="rect">
            <a:avLst/>
          </a:prstGeom>
        </p:spPr>
      </p:pic>
      <p:pic>
        <p:nvPicPr>
          <p:cNvPr id="7" name="Picture 6"/>
          <p:cNvPicPr>
            <a:picLocks noChangeAspect="1"/>
          </p:cNvPicPr>
          <p:nvPr/>
        </p:nvPicPr>
        <p:blipFill>
          <a:blip r:embed="rId4"/>
          <a:stretch>
            <a:fillRect/>
          </a:stretch>
        </p:blipFill>
        <p:spPr>
          <a:xfrm>
            <a:off x="0" y="3496163"/>
            <a:ext cx="2438069" cy="3352345"/>
          </a:xfrm>
          <a:prstGeom prst="rect">
            <a:avLst/>
          </a:prstGeom>
        </p:spPr>
      </p:pic>
      <p:pic>
        <p:nvPicPr>
          <p:cNvPr id="9" name="Picture 8"/>
          <p:cNvPicPr>
            <a:picLocks noChangeAspect="1"/>
          </p:cNvPicPr>
          <p:nvPr/>
        </p:nvPicPr>
        <p:blipFill>
          <a:blip r:embed="rId5"/>
          <a:stretch>
            <a:fillRect/>
          </a:stretch>
        </p:blipFill>
        <p:spPr>
          <a:xfrm>
            <a:off x="2356912" y="457282"/>
            <a:ext cx="7363853" cy="3820058"/>
          </a:xfrm>
          <a:prstGeom prst="rect">
            <a:avLst/>
          </a:prstGeom>
        </p:spPr>
      </p:pic>
      <p:pic>
        <p:nvPicPr>
          <p:cNvPr id="8" name="Picture 7"/>
          <p:cNvPicPr>
            <a:picLocks noChangeAspect="1"/>
          </p:cNvPicPr>
          <p:nvPr/>
        </p:nvPicPr>
        <p:blipFill>
          <a:blip r:embed="rId6"/>
          <a:stretch>
            <a:fillRect/>
          </a:stretch>
        </p:blipFill>
        <p:spPr>
          <a:xfrm>
            <a:off x="5593062" y="4009913"/>
            <a:ext cx="2762636" cy="2743583"/>
          </a:xfrm>
          <a:prstGeom prst="rect">
            <a:avLst/>
          </a:prstGeom>
        </p:spPr>
      </p:pic>
      <p:pic>
        <p:nvPicPr>
          <p:cNvPr id="6" name="Picture 5"/>
          <p:cNvPicPr>
            <a:picLocks noChangeAspect="1"/>
          </p:cNvPicPr>
          <p:nvPr/>
        </p:nvPicPr>
        <p:blipFill>
          <a:blip r:embed="rId7"/>
          <a:stretch>
            <a:fillRect/>
          </a:stretch>
        </p:blipFill>
        <p:spPr>
          <a:xfrm>
            <a:off x="9092103" y="457282"/>
            <a:ext cx="3267531" cy="4610743"/>
          </a:xfrm>
          <a:prstGeom prst="rect">
            <a:avLst/>
          </a:prstGeom>
        </p:spPr>
      </p:pic>
      <p:pic>
        <p:nvPicPr>
          <p:cNvPr id="3" name="Picture 2"/>
          <p:cNvPicPr>
            <a:picLocks noChangeAspect="1"/>
          </p:cNvPicPr>
          <p:nvPr/>
        </p:nvPicPr>
        <p:blipFill>
          <a:blip r:embed="rId8"/>
          <a:stretch>
            <a:fillRect/>
          </a:stretch>
        </p:blipFill>
        <p:spPr>
          <a:xfrm>
            <a:off x="2340265" y="2943282"/>
            <a:ext cx="2247693" cy="2020325"/>
          </a:xfrm>
          <a:prstGeom prst="rect">
            <a:avLst/>
          </a:prstGeom>
        </p:spPr>
      </p:pic>
      <p:sp>
        <p:nvSpPr>
          <p:cNvPr id="10" name="TextBox 9"/>
          <p:cNvSpPr txBox="1"/>
          <p:nvPr/>
        </p:nvSpPr>
        <p:spPr>
          <a:xfrm>
            <a:off x="3864125" y="-75782"/>
            <a:ext cx="6220510" cy="523220"/>
          </a:xfrm>
          <a:prstGeom prst="rect">
            <a:avLst/>
          </a:prstGeom>
          <a:noFill/>
        </p:spPr>
        <p:txBody>
          <a:bodyPr wrap="square" rtlCol="0">
            <a:spAutoFit/>
          </a:bodyPr>
          <a:lstStyle/>
          <a:p>
            <a:r>
              <a:rPr lang="en-GB" sz="2800" b="1" dirty="0"/>
              <a:t>We’ve learned lots outside…</a:t>
            </a:r>
          </a:p>
        </p:txBody>
      </p:sp>
      <p:pic>
        <p:nvPicPr>
          <p:cNvPr id="11" name="Picture 10"/>
          <p:cNvPicPr>
            <a:picLocks noChangeAspect="1"/>
          </p:cNvPicPr>
          <p:nvPr/>
        </p:nvPicPr>
        <p:blipFill>
          <a:blip r:embed="rId9"/>
          <a:stretch>
            <a:fillRect/>
          </a:stretch>
        </p:blipFill>
        <p:spPr>
          <a:xfrm>
            <a:off x="8134741" y="3778966"/>
            <a:ext cx="4057259" cy="2974530"/>
          </a:xfrm>
          <a:prstGeom prst="rect">
            <a:avLst/>
          </a:prstGeom>
        </p:spPr>
      </p:pic>
    </p:spTree>
    <p:extLst>
      <p:ext uri="{BB962C8B-B14F-4D97-AF65-F5344CB8AC3E}">
        <p14:creationId xmlns:p14="http://schemas.microsoft.com/office/powerpoint/2010/main" val="150393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284" y="0"/>
            <a:ext cx="6479177" cy="552024"/>
          </a:xfrm>
        </p:spPr>
        <p:txBody>
          <a:bodyPr/>
          <a:lstStyle/>
          <a:p>
            <a:r>
              <a:rPr lang="en-GB" sz="3200" b="1" dirty="0"/>
              <a:t>…and worked hard in class too!</a:t>
            </a:r>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0" y="552024"/>
            <a:ext cx="7052232" cy="2767976"/>
          </a:xfrm>
          <a:prstGeom prst="rect">
            <a:avLst/>
          </a:prstGeom>
        </p:spPr>
      </p:pic>
      <p:pic>
        <p:nvPicPr>
          <p:cNvPr id="7" name="Picture 6"/>
          <p:cNvPicPr>
            <a:picLocks noChangeAspect="1"/>
          </p:cNvPicPr>
          <p:nvPr/>
        </p:nvPicPr>
        <p:blipFill rotWithShape="1">
          <a:blip r:embed="rId3"/>
          <a:srcRect r="20633"/>
          <a:stretch/>
        </p:blipFill>
        <p:spPr>
          <a:xfrm>
            <a:off x="9696496" y="10566"/>
            <a:ext cx="2121497" cy="4979302"/>
          </a:xfrm>
          <a:prstGeom prst="rect">
            <a:avLst/>
          </a:prstGeom>
        </p:spPr>
      </p:pic>
      <p:pic>
        <p:nvPicPr>
          <p:cNvPr id="8" name="Picture 7"/>
          <p:cNvPicPr>
            <a:picLocks noChangeAspect="1"/>
          </p:cNvPicPr>
          <p:nvPr/>
        </p:nvPicPr>
        <p:blipFill>
          <a:blip r:embed="rId4"/>
          <a:stretch>
            <a:fillRect/>
          </a:stretch>
        </p:blipFill>
        <p:spPr>
          <a:xfrm>
            <a:off x="3668601" y="3143186"/>
            <a:ext cx="3444916" cy="3244356"/>
          </a:xfrm>
          <a:prstGeom prst="rect">
            <a:avLst/>
          </a:prstGeom>
        </p:spPr>
      </p:pic>
      <p:pic>
        <p:nvPicPr>
          <p:cNvPr id="13" name="Picture 12"/>
          <p:cNvPicPr>
            <a:picLocks noChangeAspect="1"/>
          </p:cNvPicPr>
          <p:nvPr/>
        </p:nvPicPr>
        <p:blipFill>
          <a:blip r:embed="rId5"/>
          <a:stretch>
            <a:fillRect/>
          </a:stretch>
        </p:blipFill>
        <p:spPr>
          <a:xfrm>
            <a:off x="0" y="3143186"/>
            <a:ext cx="3823647" cy="3714814"/>
          </a:xfrm>
          <a:prstGeom prst="rect">
            <a:avLst/>
          </a:prstGeom>
        </p:spPr>
      </p:pic>
      <p:pic>
        <p:nvPicPr>
          <p:cNvPr id="14" name="Picture 13"/>
          <p:cNvPicPr>
            <a:picLocks noChangeAspect="1"/>
          </p:cNvPicPr>
          <p:nvPr/>
        </p:nvPicPr>
        <p:blipFill>
          <a:blip r:embed="rId6"/>
          <a:stretch>
            <a:fillRect/>
          </a:stretch>
        </p:blipFill>
        <p:spPr>
          <a:xfrm>
            <a:off x="7052232" y="0"/>
            <a:ext cx="2648320" cy="5315692"/>
          </a:xfrm>
          <a:prstGeom prst="rect">
            <a:avLst/>
          </a:prstGeom>
        </p:spPr>
      </p:pic>
      <p:pic>
        <p:nvPicPr>
          <p:cNvPr id="6" name="Picture 5"/>
          <p:cNvPicPr>
            <a:picLocks noChangeAspect="1"/>
          </p:cNvPicPr>
          <p:nvPr/>
        </p:nvPicPr>
        <p:blipFill>
          <a:blip r:embed="rId7"/>
          <a:stretch>
            <a:fillRect/>
          </a:stretch>
        </p:blipFill>
        <p:spPr>
          <a:xfrm>
            <a:off x="6866863" y="4518775"/>
            <a:ext cx="2602868" cy="2331652"/>
          </a:xfrm>
          <a:prstGeom prst="rect">
            <a:avLst/>
          </a:prstGeom>
        </p:spPr>
      </p:pic>
      <p:pic>
        <p:nvPicPr>
          <p:cNvPr id="5" name="Picture 4"/>
          <p:cNvPicPr>
            <a:picLocks noChangeAspect="1"/>
          </p:cNvPicPr>
          <p:nvPr/>
        </p:nvPicPr>
        <p:blipFill>
          <a:blip r:embed="rId8"/>
          <a:stretch>
            <a:fillRect/>
          </a:stretch>
        </p:blipFill>
        <p:spPr>
          <a:xfrm>
            <a:off x="9469731" y="4691207"/>
            <a:ext cx="2656217" cy="2159220"/>
          </a:xfrm>
          <a:prstGeom prst="rect">
            <a:avLst/>
          </a:prstGeom>
        </p:spPr>
      </p:pic>
      <p:pic>
        <p:nvPicPr>
          <p:cNvPr id="9" name="Picture 8"/>
          <p:cNvPicPr>
            <a:picLocks noChangeAspect="1"/>
          </p:cNvPicPr>
          <p:nvPr/>
        </p:nvPicPr>
        <p:blipFill>
          <a:blip r:embed="rId9"/>
          <a:stretch>
            <a:fillRect/>
          </a:stretch>
        </p:blipFill>
        <p:spPr>
          <a:xfrm>
            <a:off x="1911823" y="1365305"/>
            <a:ext cx="718735" cy="731947"/>
          </a:xfrm>
          <a:prstGeom prst="rect">
            <a:avLst/>
          </a:prstGeom>
        </p:spPr>
      </p:pic>
    </p:spTree>
    <p:extLst>
      <p:ext uri="{BB962C8B-B14F-4D97-AF65-F5344CB8AC3E}">
        <p14:creationId xmlns:p14="http://schemas.microsoft.com/office/powerpoint/2010/main" val="1860616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207491" y="3676205"/>
            <a:ext cx="2029108" cy="3324689"/>
          </a:xfrm>
          <a:prstGeom prst="rect">
            <a:avLst/>
          </a:prstGeom>
        </p:spPr>
      </p:pic>
      <p:sp>
        <p:nvSpPr>
          <p:cNvPr id="2" name="Title 1"/>
          <p:cNvSpPr>
            <a:spLocks noGrp="1"/>
          </p:cNvSpPr>
          <p:nvPr>
            <p:ph type="ctrTitle"/>
          </p:nvPr>
        </p:nvSpPr>
        <p:spPr>
          <a:xfrm>
            <a:off x="2284048" y="0"/>
            <a:ext cx="7653384" cy="656527"/>
          </a:xfrm>
        </p:spPr>
        <p:txBody>
          <a:bodyPr/>
          <a:lstStyle/>
          <a:p>
            <a:r>
              <a:rPr lang="en-GB" sz="4000" b="1" dirty="0"/>
              <a:t>…and have lots to be proud of. </a:t>
            </a:r>
          </a:p>
        </p:txBody>
      </p:sp>
      <p:pic>
        <p:nvPicPr>
          <p:cNvPr id="4" name="Picture 3"/>
          <p:cNvPicPr>
            <a:picLocks noChangeAspect="1"/>
          </p:cNvPicPr>
          <p:nvPr/>
        </p:nvPicPr>
        <p:blipFill>
          <a:blip r:embed="rId3"/>
          <a:stretch>
            <a:fillRect/>
          </a:stretch>
        </p:blipFill>
        <p:spPr>
          <a:xfrm>
            <a:off x="2284048" y="703930"/>
            <a:ext cx="7408592" cy="4019555"/>
          </a:xfrm>
          <a:prstGeom prst="rect">
            <a:avLst/>
          </a:prstGeom>
        </p:spPr>
      </p:pic>
      <p:pic>
        <p:nvPicPr>
          <p:cNvPr id="5" name="Picture 4"/>
          <p:cNvPicPr>
            <a:picLocks noChangeAspect="1"/>
          </p:cNvPicPr>
          <p:nvPr/>
        </p:nvPicPr>
        <p:blipFill>
          <a:blip r:embed="rId4"/>
          <a:stretch>
            <a:fillRect/>
          </a:stretch>
        </p:blipFill>
        <p:spPr>
          <a:xfrm>
            <a:off x="8714890" y="3819101"/>
            <a:ext cx="3477110" cy="3038899"/>
          </a:xfrm>
          <a:prstGeom prst="rect">
            <a:avLst/>
          </a:prstGeom>
        </p:spPr>
      </p:pic>
      <p:pic>
        <p:nvPicPr>
          <p:cNvPr id="6" name="Picture 5"/>
          <p:cNvPicPr>
            <a:picLocks noChangeAspect="1"/>
          </p:cNvPicPr>
          <p:nvPr/>
        </p:nvPicPr>
        <p:blipFill>
          <a:blip r:embed="rId5"/>
          <a:stretch>
            <a:fillRect/>
          </a:stretch>
        </p:blipFill>
        <p:spPr>
          <a:xfrm>
            <a:off x="0" y="4352575"/>
            <a:ext cx="3010320" cy="2505425"/>
          </a:xfrm>
          <a:prstGeom prst="rect">
            <a:avLst/>
          </a:prstGeom>
        </p:spPr>
      </p:pic>
      <p:pic>
        <p:nvPicPr>
          <p:cNvPr id="7" name="Picture 6"/>
          <p:cNvPicPr>
            <a:picLocks noChangeAspect="1"/>
          </p:cNvPicPr>
          <p:nvPr/>
        </p:nvPicPr>
        <p:blipFill>
          <a:blip r:embed="rId6"/>
          <a:stretch>
            <a:fillRect/>
          </a:stretch>
        </p:blipFill>
        <p:spPr>
          <a:xfrm>
            <a:off x="9692640" y="362539"/>
            <a:ext cx="2499360" cy="3456562"/>
          </a:xfrm>
          <a:prstGeom prst="rect">
            <a:avLst/>
          </a:prstGeom>
        </p:spPr>
      </p:pic>
      <p:pic>
        <p:nvPicPr>
          <p:cNvPr id="8" name="Picture 7"/>
          <p:cNvPicPr>
            <a:picLocks noChangeAspect="1"/>
          </p:cNvPicPr>
          <p:nvPr/>
        </p:nvPicPr>
        <p:blipFill>
          <a:blip r:embed="rId7"/>
          <a:stretch>
            <a:fillRect/>
          </a:stretch>
        </p:blipFill>
        <p:spPr>
          <a:xfrm>
            <a:off x="5937794" y="4638077"/>
            <a:ext cx="3368737" cy="2447546"/>
          </a:xfrm>
          <a:prstGeom prst="rect">
            <a:avLst/>
          </a:prstGeom>
        </p:spPr>
      </p:pic>
      <p:pic>
        <p:nvPicPr>
          <p:cNvPr id="9" name="Picture 8"/>
          <p:cNvPicPr>
            <a:picLocks noChangeAspect="1"/>
          </p:cNvPicPr>
          <p:nvPr/>
        </p:nvPicPr>
        <p:blipFill>
          <a:blip r:embed="rId8"/>
          <a:stretch>
            <a:fillRect/>
          </a:stretch>
        </p:blipFill>
        <p:spPr>
          <a:xfrm>
            <a:off x="0" y="0"/>
            <a:ext cx="2649925" cy="2466267"/>
          </a:xfrm>
          <a:prstGeom prst="rect">
            <a:avLst/>
          </a:prstGeom>
        </p:spPr>
      </p:pic>
      <p:pic>
        <p:nvPicPr>
          <p:cNvPr id="11" name="Picture 10"/>
          <p:cNvPicPr>
            <a:picLocks noChangeAspect="1"/>
          </p:cNvPicPr>
          <p:nvPr/>
        </p:nvPicPr>
        <p:blipFill>
          <a:blip r:embed="rId9"/>
          <a:stretch>
            <a:fillRect/>
          </a:stretch>
        </p:blipFill>
        <p:spPr>
          <a:xfrm>
            <a:off x="2970057" y="3877176"/>
            <a:ext cx="1376415" cy="2980824"/>
          </a:xfrm>
          <a:prstGeom prst="rect">
            <a:avLst/>
          </a:prstGeom>
        </p:spPr>
      </p:pic>
      <p:pic>
        <p:nvPicPr>
          <p:cNvPr id="12" name="Picture 11"/>
          <p:cNvPicPr>
            <a:picLocks noChangeAspect="1"/>
          </p:cNvPicPr>
          <p:nvPr/>
        </p:nvPicPr>
        <p:blipFill>
          <a:blip r:embed="rId10"/>
          <a:stretch>
            <a:fillRect/>
          </a:stretch>
        </p:blipFill>
        <p:spPr>
          <a:xfrm>
            <a:off x="-5902" y="2090820"/>
            <a:ext cx="2361795" cy="2330720"/>
          </a:xfrm>
          <a:prstGeom prst="rect">
            <a:avLst/>
          </a:prstGeom>
        </p:spPr>
      </p:pic>
    </p:spTree>
    <p:extLst>
      <p:ext uri="{BB962C8B-B14F-4D97-AF65-F5344CB8AC3E}">
        <p14:creationId xmlns:p14="http://schemas.microsoft.com/office/powerpoint/2010/main" val="1772388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7221" y="3375591"/>
            <a:ext cx="3554021" cy="2664874"/>
          </a:xfrm>
          <a:ln w="76200">
            <a:solidFill>
              <a:srgbClr val="00B050"/>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7555">
            <a:off x="39332" y="238660"/>
            <a:ext cx="3821834" cy="2865684"/>
          </a:xfrm>
          <a:prstGeom prst="rect">
            <a:avLst/>
          </a:prstGeom>
          <a:ln w="76200">
            <a:solidFill>
              <a:srgbClr val="00B050"/>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1332">
            <a:off x="8079058" y="185716"/>
            <a:ext cx="4069723" cy="3052293"/>
          </a:xfrm>
          <a:prstGeom prst="rect">
            <a:avLst/>
          </a:prstGeom>
          <a:ln w="76200">
            <a:solidFill>
              <a:srgbClr val="00B050"/>
            </a:solid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572" y="201223"/>
            <a:ext cx="3820732" cy="2865549"/>
          </a:xfrm>
          <a:prstGeom prst="rect">
            <a:avLst/>
          </a:prstGeom>
          <a:ln w="76200">
            <a:solidFill>
              <a:srgbClr val="FF0000"/>
            </a:solidFill>
          </a:ln>
        </p:spPr>
      </p:pic>
      <p:pic>
        <p:nvPicPr>
          <p:cNvPr id="14"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4047">
            <a:off x="27705" y="3266121"/>
            <a:ext cx="3845086" cy="2883815"/>
          </a:xfrm>
          <a:prstGeom prst="rect">
            <a:avLst/>
          </a:prstGeom>
          <a:ln w="76200">
            <a:solidFill>
              <a:srgbClr val="FF0000"/>
            </a:solidFill>
          </a:ln>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55066">
            <a:off x="8080392" y="3220095"/>
            <a:ext cx="3948107" cy="2961081"/>
          </a:xfrm>
          <a:prstGeom prst="rect">
            <a:avLst/>
          </a:prstGeom>
          <a:ln w="76200">
            <a:solidFill>
              <a:srgbClr val="FF0000"/>
            </a:solidFill>
          </a:ln>
        </p:spPr>
      </p:pic>
      <p:sp>
        <p:nvSpPr>
          <p:cNvPr id="16" name="TextBox 15"/>
          <p:cNvSpPr txBox="1"/>
          <p:nvPr/>
        </p:nvSpPr>
        <p:spPr>
          <a:xfrm>
            <a:off x="154546" y="6349285"/>
            <a:ext cx="10148553" cy="369332"/>
          </a:xfrm>
          <a:prstGeom prst="rect">
            <a:avLst/>
          </a:prstGeom>
          <a:solidFill>
            <a:srgbClr val="92D050"/>
          </a:solidFill>
        </p:spPr>
        <p:txBody>
          <a:bodyPr wrap="square" rtlCol="0">
            <a:spAutoFit/>
          </a:bodyPr>
          <a:lstStyle/>
          <a:p>
            <a:r>
              <a:rPr lang="en-GB" dirty="0">
                <a:latin typeface="Century Gothic" panose="020B0502020202020204" pitchFamily="34" charset="0"/>
              </a:rPr>
              <a:t>Role play with War Horse, by Michael </a:t>
            </a:r>
            <a:r>
              <a:rPr lang="en-GB" dirty="0" err="1">
                <a:latin typeface="Century Gothic" panose="020B0502020202020204" pitchFamily="34" charset="0"/>
              </a:rPr>
              <a:t>Morpurgo</a:t>
            </a:r>
            <a:r>
              <a:rPr lang="en-GB" dirty="0">
                <a:latin typeface="Century Gothic" panose="020B0502020202020204" pitchFamily="34" charset="0"/>
              </a:rPr>
              <a:t> – signing up, in the trenches, going home</a:t>
            </a:r>
            <a:r>
              <a:rPr lang="en-GB" dirty="0"/>
              <a:t>.</a:t>
            </a:r>
          </a:p>
        </p:txBody>
      </p:sp>
    </p:spTree>
    <p:extLst>
      <p:ext uri="{BB962C8B-B14F-4D97-AF65-F5344CB8AC3E}">
        <p14:creationId xmlns:p14="http://schemas.microsoft.com/office/powerpoint/2010/main" val="3307245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9075" y="208802"/>
            <a:ext cx="4800629" cy="3599604"/>
          </a:xfrm>
          <a:prstGeom prst="rect">
            <a:avLst/>
          </a:prstGeom>
          <a:ln w="76200">
            <a:solidFill>
              <a:srgbClr val="00B050"/>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6947">
            <a:off x="7482688" y="3113097"/>
            <a:ext cx="3989021" cy="2991766"/>
          </a:xfrm>
          <a:prstGeom prst="rect">
            <a:avLst/>
          </a:prstGeom>
          <a:ln w="76200">
            <a:solidFill>
              <a:srgbClr val="FF0000"/>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7501">
            <a:off x="561794" y="3113097"/>
            <a:ext cx="4082453" cy="3061839"/>
          </a:xfrm>
          <a:prstGeom prst="rect">
            <a:avLst/>
          </a:prstGeom>
          <a:ln w="76200">
            <a:solidFill>
              <a:srgbClr val="FF0000"/>
            </a:solidFill>
          </a:ln>
        </p:spPr>
      </p:pic>
      <p:sp>
        <p:nvSpPr>
          <p:cNvPr id="5" name="TextBox 4"/>
          <p:cNvSpPr txBox="1"/>
          <p:nvPr/>
        </p:nvSpPr>
        <p:spPr>
          <a:xfrm>
            <a:off x="8835725" y="1101894"/>
            <a:ext cx="2730321" cy="1200329"/>
          </a:xfrm>
          <a:prstGeom prst="rect">
            <a:avLst/>
          </a:prstGeom>
          <a:solidFill>
            <a:schemeClr val="accent6">
              <a:lumMod val="60000"/>
              <a:lumOff val="40000"/>
            </a:schemeClr>
          </a:solidFill>
        </p:spPr>
        <p:txBody>
          <a:bodyPr wrap="square" rtlCol="0">
            <a:spAutoFit/>
          </a:bodyPr>
          <a:lstStyle/>
          <a:p>
            <a:r>
              <a:rPr lang="en-GB" sz="3600" dirty="0">
                <a:latin typeface="Century Gothic" panose="020B0502020202020204" pitchFamily="34" charset="0"/>
              </a:rPr>
              <a:t>We have</a:t>
            </a:r>
          </a:p>
          <a:p>
            <a:r>
              <a:rPr lang="en-GB" sz="3600" dirty="0">
                <a:latin typeface="Century Gothic" panose="020B0502020202020204" pitchFamily="34" charset="0"/>
              </a:rPr>
              <a:t>attitude!</a:t>
            </a:r>
          </a:p>
        </p:txBody>
      </p:sp>
      <p:sp>
        <p:nvSpPr>
          <p:cNvPr id="6" name="TextBox 5"/>
          <p:cNvSpPr txBox="1"/>
          <p:nvPr/>
        </p:nvSpPr>
        <p:spPr>
          <a:xfrm>
            <a:off x="901521" y="666052"/>
            <a:ext cx="2601533" cy="2308324"/>
          </a:xfrm>
          <a:prstGeom prst="rect">
            <a:avLst/>
          </a:prstGeom>
          <a:solidFill>
            <a:schemeClr val="accent6">
              <a:lumMod val="60000"/>
              <a:lumOff val="40000"/>
            </a:schemeClr>
          </a:solidFill>
        </p:spPr>
        <p:txBody>
          <a:bodyPr wrap="square" rtlCol="0">
            <a:spAutoFit/>
          </a:bodyPr>
          <a:lstStyle/>
          <a:p>
            <a:r>
              <a:rPr lang="en-GB" sz="3600" dirty="0">
                <a:latin typeface="Century Gothic" panose="020B0502020202020204" pitchFamily="34" charset="0"/>
              </a:rPr>
              <a:t>Tag rugby festival, October 2019.</a:t>
            </a:r>
          </a:p>
        </p:txBody>
      </p:sp>
      <p:sp>
        <p:nvSpPr>
          <p:cNvPr id="7" name="TextBox 6"/>
          <p:cNvSpPr txBox="1"/>
          <p:nvPr/>
        </p:nvSpPr>
        <p:spPr>
          <a:xfrm>
            <a:off x="4575550" y="3819010"/>
            <a:ext cx="2968085" cy="1938992"/>
          </a:xfrm>
          <a:prstGeom prst="rect">
            <a:avLst/>
          </a:prstGeom>
          <a:solidFill>
            <a:schemeClr val="accent6">
              <a:lumMod val="60000"/>
              <a:lumOff val="40000"/>
            </a:schemeClr>
          </a:solidFill>
        </p:spPr>
        <p:txBody>
          <a:bodyPr wrap="square" rtlCol="0">
            <a:spAutoFit/>
          </a:bodyPr>
          <a:lstStyle/>
          <a:p>
            <a:r>
              <a:rPr lang="en-GB" sz="2400" dirty="0">
                <a:latin typeface="Century Gothic" panose="020B0502020202020204" pitchFamily="34" charset="0"/>
              </a:rPr>
              <a:t>Wimpole Farm-</a:t>
            </a:r>
          </a:p>
          <a:p>
            <a:r>
              <a:rPr lang="en-GB" sz="2400" dirty="0">
                <a:latin typeface="Century Gothic" panose="020B0502020202020204" pitchFamily="34" charset="0"/>
              </a:rPr>
              <a:t>Immersing ourselves in a life at the beginning of the 20</a:t>
            </a:r>
            <a:r>
              <a:rPr lang="en-GB" sz="2400" baseline="30000" dirty="0">
                <a:latin typeface="Century Gothic" panose="020B0502020202020204" pitchFamily="34" charset="0"/>
              </a:rPr>
              <a:t>th</a:t>
            </a:r>
            <a:r>
              <a:rPr lang="en-GB" sz="2400" dirty="0">
                <a:latin typeface="Century Gothic" panose="020B0502020202020204" pitchFamily="34" charset="0"/>
              </a:rPr>
              <a:t> century.</a:t>
            </a:r>
          </a:p>
        </p:txBody>
      </p:sp>
    </p:spTree>
    <p:extLst>
      <p:ext uri="{BB962C8B-B14F-4D97-AF65-F5344CB8AC3E}">
        <p14:creationId xmlns:p14="http://schemas.microsoft.com/office/powerpoint/2010/main" val="3305542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9" y="163215"/>
            <a:ext cx="4746962" cy="3559363"/>
          </a:xfrm>
          <a:prstGeom prst="rect">
            <a:avLst/>
          </a:prstGeom>
          <a:ln w="76200">
            <a:solidFill>
              <a:srgbClr val="00B05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703" y="256455"/>
            <a:ext cx="4930999" cy="3697359"/>
          </a:xfrm>
          <a:prstGeom prst="rect">
            <a:avLst/>
          </a:prstGeom>
          <a:ln w="76200">
            <a:solidFill>
              <a:srgbClr val="00B05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680" y="3366285"/>
            <a:ext cx="4163805" cy="3122855"/>
          </a:xfrm>
          <a:prstGeom prst="rect">
            <a:avLst/>
          </a:prstGeom>
          <a:ln w="76200">
            <a:solidFill>
              <a:srgbClr val="FF0000"/>
            </a:solidFill>
          </a:ln>
        </p:spPr>
      </p:pic>
      <p:sp>
        <p:nvSpPr>
          <p:cNvPr id="7" name="TextBox 6"/>
          <p:cNvSpPr txBox="1"/>
          <p:nvPr/>
        </p:nvSpPr>
        <p:spPr>
          <a:xfrm>
            <a:off x="4748273" y="1372204"/>
            <a:ext cx="2498618" cy="1938992"/>
          </a:xfrm>
          <a:prstGeom prst="rect">
            <a:avLst/>
          </a:prstGeom>
          <a:solidFill>
            <a:schemeClr val="accent6">
              <a:lumMod val="60000"/>
              <a:lumOff val="40000"/>
            </a:schemeClr>
          </a:solidFill>
        </p:spPr>
        <p:txBody>
          <a:bodyPr wrap="square" rtlCol="0">
            <a:spAutoFit/>
          </a:bodyPr>
          <a:lstStyle/>
          <a:p>
            <a:r>
              <a:rPr lang="en-GB" sz="4000" dirty="0">
                <a:latin typeface="Century Gothic" panose="020B0502020202020204" pitchFamily="34" charset="0"/>
              </a:rPr>
              <a:t>Drama helps us learn.</a:t>
            </a:r>
          </a:p>
        </p:txBody>
      </p:sp>
      <p:sp>
        <p:nvSpPr>
          <p:cNvPr id="8" name="TextBox 7"/>
          <p:cNvSpPr txBox="1"/>
          <p:nvPr/>
        </p:nvSpPr>
        <p:spPr>
          <a:xfrm>
            <a:off x="1739151" y="3722578"/>
            <a:ext cx="2176529" cy="1938992"/>
          </a:xfrm>
          <a:prstGeom prst="rect">
            <a:avLst/>
          </a:prstGeom>
          <a:solidFill>
            <a:schemeClr val="accent6">
              <a:lumMod val="60000"/>
              <a:lumOff val="40000"/>
            </a:schemeClr>
          </a:solidFill>
        </p:spPr>
        <p:txBody>
          <a:bodyPr wrap="square" rtlCol="0">
            <a:spAutoFit/>
          </a:bodyPr>
          <a:lstStyle/>
          <a:p>
            <a:r>
              <a:rPr lang="en-GB" sz="4000" dirty="0">
                <a:latin typeface="Century Gothic" panose="020B0502020202020204" pitchFamily="34" charset="0"/>
              </a:rPr>
              <a:t>Role play with</a:t>
            </a:r>
          </a:p>
        </p:txBody>
      </p:sp>
      <p:sp>
        <p:nvSpPr>
          <p:cNvPr id="9" name="TextBox 8"/>
          <p:cNvSpPr txBox="1"/>
          <p:nvPr/>
        </p:nvSpPr>
        <p:spPr>
          <a:xfrm>
            <a:off x="8079486" y="4008903"/>
            <a:ext cx="2030430" cy="1569660"/>
          </a:xfrm>
          <a:prstGeom prst="rect">
            <a:avLst/>
          </a:prstGeom>
          <a:solidFill>
            <a:schemeClr val="accent6">
              <a:lumMod val="60000"/>
              <a:lumOff val="40000"/>
            </a:schemeClr>
          </a:solidFill>
        </p:spPr>
        <p:txBody>
          <a:bodyPr wrap="square" rtlCol="0">
            <a:spAutoFit/>
          </a:bodyPr>
          <a:lstStyle/>
          <a:p>
            <a:r>
              <a:rPr lang="en-GB" sz="4800" dirty="0">
                <a:latin typeface="Century Gothic" panose="020B0502020202020204" pitchFamily="34" charset="0"/>
              </a:rPr>
              <a:t>War</a:t>
            </a:r>
          </a:p>
          <a:p>
            <a:r>
              <a:rPr lang="en-GB" sz="4800" dirty="0">
                <a:latin typeface="Century Gothic" panose="020B0502020202020204" pitchFamily="34" charset="0"/>
              </a:rPr>
              <a:t>Horse</a:t>
            </a:r>
          </a:p>
        </p:txBody>
      </p:sp>
    </p:spTree>
    <p:extLst>
      <p:ext uri="{BB962C8B-B14F-4D97-AF65-F5344CB8AC3E}">
        <p14:creationId xmlns:p14="http://schemas.microsoft.com/office/powerpoint/2010/main" val="3618704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56557" y="235131"/>
            <a:ext cx="8058598" cy="646331"/>
          </a:xfrm>
          <a:prstGeom prst="rect">
            <a:avLst/>
          </a:prstGeom>
          <a:noFill/>
        </p:spPr>
        <p:txBody>
          <a:bodyPr wrap="square" rtlCol="0">
            <a:spAutoFit/>
          </a:bodyPr>
          <a:lstStyle/>
          <a:p>
            <a:pPr algn="ctr"/>
            <a:r>
              <a:rPr lang="en-GB" sz="3600" dirty="0"/>
              <a:t>Kingfishers Class of 2019 - 2020</a:t>
            </a:r>
          </a:p>
        </p:txBody>
      </p:sp>
      <p:pic>
        <p:nvPicPr>
          <p:cNvPr id="1026" name="Picture 2" descr="https://lh3.googleusercontent.com/BU_HHnWX-i0Lghg70FMkCw-CGWLvOU3-cC3mX4gt19X8YFvPjEM053UM_fMrUwAfqQX00TMfdZo2hk0wIa-L7Eoxr8WXyE3iswoXKU_uZdnuuNl606rL-NA0Kl59Yi77-_oyKJ6B0PdCJQ-EqP5yKrfjrGb34MirDh6UkEaK--hATfUF0FR9n1-aaHLXLVJirTmn5iuAA3LSB3NSQAJwqtBFldpm4NJnRNrcazNJv_SkL3bIuzX3MVha6PL03DjEhxJNNFGDWwYJkgpi73PQ6x2XkMLEyDu2eTCoE_sVKNxyZ07So5lj6hxfXBoD2ZfI0HN0KeaeW1KD8eWdM_3fXWBbUfzCEh7uZUF_rYu9kH-V_RL91BgdLNx7XbM_mE3cN2E-OG-tazh6PnMkL1SRRNjmXQuKN_LC8Q4_3M6CeHMSzdyJr1PPW3Vicekik-mGFUGq-8WaTO8nfxlJ2zOX0qoAajq-WmjZ42xXWpRh3E4-1fjpSX2IlLeToRXYLPHR7rY6VPYdJF6ZUPeFHijVsBvFOICyDMdLeR77WHP8EiWu7HVdSDdMLTpd6djvi0kBS8i_C0ZoKRlOb-EhlIfER6bsEGHH853rLhy8oGrv0O5aoGaeq-sqoJ7cvEYKoTZFOI4002QkRsngZOW4Hs-Aavx_4ztkftt_G-PqvmU0PM0hGAA9AtmkNDpLOsuI7Q=w837-h625-no?authuser=0"/>
          <p:cNvPicPr>
            <a:picLocks noChangeAspect="1" noChangeArrowheads="1"/>
          </p:cNvPicPr>
          <p:nvPr/>
        </p:nvPicPr>
        <p:blipFill rotWithShape="1">
          <a:blip r:embed="rId2">
            <a:extLst>
              <a:ext uri="{28A0092B-C50C-407E-A947-70E740481C1C}">
                <a14:useLocalDpi xmlns:a14="http://schemas.microsoft.com/office/drawing/2010/main" val="0"/>
              </a:ext>
            </a:extLst>
          </a:blip>
          <a:srcRect t="6748"/>
          <a:stretch/>
        </p:blipFill>
        <p:spPr bwMode="auto">
          <a:xfrm>
            <a:off x="2156557" y="1136468"/>
            <a:ext cx="7972425" cy="55514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36" y="83207"/>
            <a:ext cx="1887337" cy="1693342"/>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5155" y="5164658"/>
            <a:ext cx="1887337" cy="1693342"/>
          </a:xfrm>
          <a:prstGeom prst="rect">
            <a:avLst/>
          </a:prstGeom>
        </p:spPr>
      </p:pic>
    </p:spTree>
    <p:extLst>
      <p:ext uri="{BB962C8B-B14F-4D97-AF65-F5344CB8AC3E}">
        <p14:creationId xmlns:p14="http://schemas.microsoft.com/office/powerpoint/2010/main" val="3521445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4" name="Rectangle 3"/>
          <p:cNvSpPr/>
          <p:nvPr/>
        </p:nvSpPr>
        <p:spPr>
          <a:xfrm>
            <a:off x="2194560" y="1423850"/>
            <a:ext cx="7785463" cy="408867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274" t="13056" b="4420"/>
          <a:stretch/>
        </p:blipFill>
        <p:spPr>
          <a:xfrm>
            <a:off x="-29518" y="4734109"/>
            <a:ext cx="3369440" cy="216961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3320" r="12316"/>
          <a:stretch/>
        </p:blipFill>
        <p:spPr>
          <a:xfrm>
            <a:off x="36371" y="0"/>
            <a:ext cx="2722682" cy="2734635"/>
          </a:xfrm>
          <a:prstGeom prst="rect">
            <a:avLst/>
          </a:prstGeom>
        </p:spPr>
      </p:pic>
      <p:pic>
        <p:nvPicPr>
          <p:cNvPr id="2052" name="Picture 4" descr="https://lh3.googleusercontent.com/NlXDnpBelph8mGRBcomDm3GAWLkw2MirWl23Be7RsV5vOzdGCp5KnKiGaPQiA8RmD-IePCOseIaMyts20XhYz39iDc0iQoSDbO-aij4IkLs0H_OtKK9EgNwM50U3Zvb-0nzZqTTBqfCNY2zTHL-3zCaHcfXHsregVEeZk8jhmAyH1vOvMDkujgweOEET75h1t6oAeeXpgjhNTvPFB_hQ0KuY5b2LRFfZn8ddogPq_0kKFDp-cV3B3Ww9IzZTWDo604ory3iHJM6ji1sRSgmORNL4M4XEr5CC8d8_OC3iz6XswNLFqQAIM4SFGDhsjTmoI6GIu-WYNyXTuXT4WhLECFWDxfHrml4YHZNVogopnlmqGgrehOscrRNLeW-5NU9dkWxh5T7V8PG9WBym1NJy_BzyQy6Jifup78LGVQUirUBkGC-4sbfucqa-ZpHYiD5RhQNFwVu7MfkSZu4MbAmtDu0iKe5_OKpke3Gz3TAKGqoXknNUtqquMwDF_XRwch2RxnsdJpAhhZnkP6PnR-eOT7jcjSqzcO9NyzOZLHflolsw1yv4sWUmm4XWPNW9L9oFbPlKov94h25JfG4Ux_7inkH9APb4wWBqjRpZqs7v_9vLRdDn67sbhvHWRprlURuVnrKOFTXA7vW4alWmgQ3bN8sK_93P9cVEUibGwni0O_oTbahdTINfBJXJzyOD_Q=w834-h625-no?authuser=0"/>
          <p:cNvPicPr>
            <a:picLocks noChangeAspect="1" noChangeArrowheads="1"/>
          </p:cNvPicPr>
          <p:nvPr/>
        </p:nvPicPr>
        <p:blipFill rotWithShape="1">
          <a:blip r:embed="rId4">
            <a:extLst>
              <a:ext uri="{28A0092B-C50C-407E-A947-70E740481C1C}">
                <a14:useLocalDpi xmlns:a14="http://schemas.microsoft.com/office/drawing/2010/main" val="0"/>
              </a:ext>
            </a:extLst>
          </a:blip>
          <a:srcRect l="14048" t="6535" r="8253"/>
          <a:stretch/>
        </p:blipFill>
        <p:spPr bwMode="auto">
          <a:xfrm>
            <a:off x="9014128" y="32656"/>
            <a:ext cx="3082835" cy="27823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3.googleusercontent.com/0qLNBHF-_vace0CFF9uc7RrE_s1NIfa8IeFnQwK75F_5pG13Yh2UkE4pslFNnSLgyOgTr5npUZNEW0TMQjZB0bnFtBCaRG1bhenQjuuD9V-zgdz67EctQkFGpg256qjZ1J_Zm80tVtvv3vvvjWtVxfRUPzUVAUC_aogWYTEnyx5s9n8-bB8B_Xdvk603sH_aIElnbhif7_rIxMHWBgDLYuj4Yd3jTnFmG6ftjJB6YaGvQXHK7Y1AWC71673XRSxO9qAlKwDaK-lINOAarajGWxkXhoPh9OfdR5898jrCfActbvRH1AdKx7oU6KPsoVMZsgCzV-4u610QgKc3mvYBX05-KC2Sv-LZPt_tLIAkqXoet0Nk-_8LJxieLaFggcmQ754AduNmS3vz3FL2gZg8agSpTVx4768bb3ykUoIZGUWM5yhiCM2nkKS9Fx827vDfiY9T2YjdDd81lsOUPbV5CbUjv-xh9iygeAHdb5mkXpfowpOBFRpXnLeIYnsZWl9qywXVFCG2i31bnSYd0Og16-Fw8hxMdzt4tquWpb1a-Im5dyQG6dIMMav5a2fhDMpsRIB2286LiGWOUuZijeri2bK3sXIupZxVyHJrsPk0xPKwjOSUmfkYkNsObLENm_h_68H-revUsrtj9yBwMEfP3GU4j0Of7nyAyxFsgaWyd5IQ9XNObFJLnUBEUlewTg=w469-h625-no?authuser=0"/>
          <p:cNvPicPr>
            <a:picLocks noChangeAspect="1" noChangeArrowheads="1"/>
          </p:cNvPicPr>
          <p:nvPr/>
        </p:nvPicPr>
        <p:blipFill rotWithShape="1">
          <a:blip r:embed="rId5">
            <a:extLst>
              <a:ext uri="{28A0092B-C50C-407E-A947-70E740481C1C}">
                <a14:useLocalDpi xmlns:a14="http://schemas.microsoft.com/office/drawing/2010/main" val="0"/>
              </a:ext>
            </a:extLst>
          </a:blip>
          <a:srcRect t="13265"/>
          <a:stretch/>
        </p:blipFill>
        <p:spPr bwMode="auto">
          <a:xfrm>
            <a:off x="3179298" y="-44045"/>
            <a:ext cx="2558614" cy="29573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3.googleusercontent.com/dPzwrmIxE2tVmam16ZuhvYwIKE073m5aywy9ECbFHYyJYvtFhhgUUav1DBLMery4E9EoNS4g8CE_LkO3uQolGkoQasY4xaj5xr5MoVC7Vff6t7nwafxrrMO6wUwQeyMGPXgEpb55cOg9BEwLUWA3QE6B8XcjpZeftEv37egZ7gAcUcBUbyawwYQyfFDIL2rdbxmmEFDS_7mk7_J7t7ZVlptnYNMC5TA5gtTTwFjdr-hnirMYtV3BDKOa0eRiRWk6CWnq19iQRjopwXl-t0S2ymQngmXr1yFVZh9nnBM-cOvSgbB20b9lXNfbBb5RA826cNZ6yQ-lR83yWUSY6ce3iBORMKbHVTEXroQhHxEyN4LUsnJVEA0UxEMt8EOyvGwpf1q3RfnYxc4Wpv_CKI9gNXvwdmvLVhn3z2pKup3Bie2aYtpbIgE5CnsnFiBogxqwTgYqEIdgCBlk-kqTssWk92sONrHMR8sQ_S-AI7NSBFscVG_9Z3pDwlqOOti7EqTV1_rvozsXy_GZ3ZHFT1jrdyExLHuK-_NGrLvuVvnTtBx9O_BTVm89taFJOkcw43pRZXbHZKJyjZJ-LlLGVB4JLC9a2Dh36ImlmhDxf5X1U_xCaUim5gA865cwzLplmmkMb9ZE2jD-3XaHiNgmRfZQ0UFALw9zOmIrCT4wljboE622nR-bSrkCtibprEk-hA=w834-h625-no?authuser=0"/>
          <p:cNvPicPr>
            <a:picLocks noChangeAspect="1" noChangeArrowheads="1"/>
          </p:cNvPicPr>
          <p:nvPr/>
        </p:nvPicPr>
        <p:blipFill rotWithShape="1">
          <a:blip r:embed="rId6">
            <a:extLst>
              <a:ext uri="{28A0092B-C50C-407E-A947-70E740481C1C}">
                <a14:useLocalDpi xmlns:a14="http://schemas.microsoft.com/office/drawing/2010/main" val="0"/>
              </a:ext>
            </a:extLst>
          </a:blip>
          <a:srcRect l="5213" t="10369" r="2919" b="19207"/>
          <a:stretch/>
        </p:blipFill>
        <p:spPr bwMode="auto">
          <a:xfrm>
            <a:off x="8686754" y="4768064"/>
            <a:ext cx="3517347" cy="202304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3.googleusercontent.com/nQCU1bbsIUI3plha0WCBYEqcEf_Yw8vll9XQTI7gnGTD9xPaVA7GAn0p7oUR-_bUh_eaQBerzJS6AxhJQeAVWECzCKEkahm0QW0h1uX4VeC3rygwrv0lepIfsODkO7cSLsg55g_sKbtMvlG7P2p_2xOAOcHWLyieOfFqiHJ99K9IsipZUPIOYxU87EmLk9dBAGmgzN-qZ4HOckIjjt79viRTYR8UNLGhiFcllBP3qxGRyi7qHkFmVk2xgM37O2OzkGk-fgVl3Ufd-MztBrTu4jEWzzIIVWnyxPsNKnhH3KfQwvrnxuJgGES67DstnU8KxPTn-MNH7nTX8b2mJP3rNr_TQOkngz3YQSHVtvueaqUvQHcryb_zzRSsHNYJBsUijXY58KRKTiRgko1zxWEEM7kQUDp2Fkb10thuVLT8LYh6YNu-aLCG3HiiMId3CMjCm1Mf1RUXuinku0jS4lImtS2ulp31MNqfelDE-TturcHof8qGLP4hopo5C8xnPPEXgiF8hVdUc7SJqebp2EFgseiRnz9fXQpy9re80y0RrnIYNW_BpalSX870nLsuThOYJzHEJ3hS03fWcw9GY_6xuCgz2jLxG5SsfO75Qlj50HeVv4AKDPFZYS_69RJgrWtNL5ildaqj47JcMRAsR_CAfPogQYWJpTu0fAhaCNGVhP8cLOzMyCgAZ3CGsdQp5g=w834-h625-no?authuser=0"/>
          <p:cNvPicPr>
            <a:picLocks noChangeAspect="1" noChangeArrowheads="1"/>
          </p:cNvPicPr>
          <p:nvPr/>
        </p:nvPicPr>
        <p:blipFill rotWithShape="1">
          <a:blip r:embed="rId7">
            <a:extLst>
              <a:ext uri="{28A0092B-C50C-407E-A947-70E740481C1C}">
                <a14:useLocalDpi xmlns:a14="http://schemas.microsoft.com/office/drawing/2010/main" val="0"/>
              </a:ext>
            </a:extLst>
          </a:blip>
          <a:srcRect l="27509" t="13550" r="15691"/>
          <a:stretch/>
        </p:blipFill>
        <p:spPr bwMode="auto">
          <a:xfrm>
            <a:off x="5967151" y="-25351"/>
            <a:ext cx="2575021" cy="294059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lh3.googleusercontent.com/FEDn3VzWAFeK6VlTApLJMMl-Vv52EOln95fWJO33n7o32gH0KtQnMNfViLSQPDENN_35cOr7Ha80mpwYWb7T9B7lLNgbCDNQoexYsfcL5rU4cMlpaKU-Gut490wtXJVP9GVeyjlW-QBaFe2I0kq3ep3_Ig840eYqBMScmkT6MNFd5JXDwxmxVLam1RCF7165f3SSE5jYS-4-OanPYcKKGthq3v9I8CM977k5ytPw2msDyGbxwSwF64OzIZoPe6yEmvRe7j7lzNJBPFLkaZ8Rb7--mR5K5wFj-OfcpBpqY1b832dpJwu4Lcfksgh_BudZHJzqH3rJSZP-Xq9-Zoc-4HYpUxIqjkfDM-JtKaD0f7KpNHwYPBSR6PraPTX9ypaaTID_c43UDSZn_2UmdE8O-gd_6J1IkmJp1ZTjzRpEm2hD7DpvqDaDP_Dbl7FmNwaEjTMffFpsAtW837qkspyUVTCVoAxQXgs5QjiY-9U0PBxfc-m2a9QN1-s3NPJpAOIGpueB6yU4hMZh9j0c_XuhSvnLAmoFWdzPxcCzErCb5_ZoJSEi1zkdTlvxuFdrwIFlKDYuJ2EbL1sDtrU-RnmCOnkxObruU62lP4llpTtyuqJcHvEM1sXjHPJb8Do9HtSZ7TVU75DfSfsE0q31P4yu4ncnnW43abhP3nF02uzJA8afLJdQpDtg4QYa1JVSnA=w834-h625-no?authuser=0"/>
          <p:cNvPicPr>
            <a:picLocks noChangeAspect="1" noChangeArrowheads="1"/>
          </p:cNvPicPr>
          <p:nvPr/>
        </p:nvPicPr>
        <p:blipFill rotWithShape="1">
          <a:blip r:embed="rId8">
            <a:extLst>
              <a:ext uri="{28A0092B-C50C-407E-A947-70E740481C1C}">
                <a14:useLocalDpi xmlns:a14="http://schemas.microsoft.com/office/drawing/2010/main" val="0"/>
              </a:ext>
            </a:extLst>
          </a:blip>
          <a:srcRect l="6465" t="14761" r="13027" b="8439"/>
          <a:stretch/>
        </p:blipFill>
        <p:spPr bwMode="auto">
          <a:xfrm>
            <a:off x="3572092" y="4797790"/>
            <a:ext cx="2878408" cy="206021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lh3.googleusercontent.com/jf1nYwIPDYo_QDy3vtVKtwnkBUi2VV5_HPcvN-0OdBd0b2XX1oxzrOFHL16lRsFvIl6_FxxfODhwA5145IGCvjDTLsZf_ZgN_X7sq8AhHi71aFHYlhACiEf3BWZgZSSxb0DfX8otPT8d1sHGhrLB2n9EvfROOmBj5gEd6JF0gJzeBF5R-_vwzGnUURrexn5i_Ah8xOF8qvWgjkD7XPICpnhCvKI4nWKWXt8Hgcf_BcikoE9ez1vN6iok5yx88vOuzTNt50tyBnc7yaSpXZwA7i19dGNh4iSHnCjnJ-eWRpNehBMyvGyoKuLbJcr99Fv5eEliYfTBIBwbOCTq9-tcVr5fOM8wlYrT3V34QvA7JzrOQrzclIutZM9kzzWYagqhEAiZNWHch5dHY6y17EhbF03LohjkU-y2RZyJ5BpWYQEqY4KLODFyPKuI5pcHE61K-54nhE3ud8tdRPWXvOjVLYm8rcVO4a5ic7Ilnc1sALNnDJ2ffpzHZM7m5BvvcDcmfMoQqjpk5lKtT1QGO_yy_tBCMJQdzo4xiZ_FDNAt52yaOg6mKTT8btVltrAnyUjL7u1U7C8PVbSz1VlzmhqbTIwB_F3lFZn5mve6NtquYzfd9a-QjK-CZz5iZphc2hNrI7AER8bZWxhrFuRH1wGPiuEFWFku0WUdcHh6uIQx31me2n7ukGQk2pp6LwwyfQ=w469-h625-no?authuser=0"/>
          <p:cNvPicPr>
            <a:picLocks noChangeAspect="1" noChangeArrowheads="1"/>
          </p:cNvPicPr>
          <p:nvPr/>
        </p:nvPicPr>
        <p:blipFill rotWithShape="1">
          <a:blip r:embed="rId9">
            <a:extLst>
              <a:ext uri="{28A0092B-C50C-407E-A947-70E740481C1C}">
                <a14:useLocalDpi xmlns:a14="http://schemas.microsoft.com/office/drawing/2010/main" val="0"/>
              </a:ext>
            </a:extLst>
          </a:blip>
          <a:srcRect l="21665" t="10039" r="27455" b="10308"/>
          <a:stretch/>
        </p:blipFill>
        <p:spPr bwMode="auto">
          <a:xfrm>
            <a:off x="1749124" y="2156955"/>
            <a:ext cx="1138625" cy="237540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lh3.googleusercontent.com/Z-dGP5MSINLIsdIL5wWDDH7hsSui-cwKpxenVQofvev-fY7OBVk_godDtoUDeyyW0C_CamMChceVog6mkY32hu29uAKXB6SZ1FtaX5E9rs7idhkpXsa6vtcfH7b0mM2fe8ajHBFFI-PCOcW0pH233OHDotFfdW2aRy_8vLl2C-OFvntYAP2ZK_qzonfdd7ouo0kF232GUcn23of2xv2KM8yQz_29DY3UxUp-xMz2zKmfXk87_CVSU7nv0UexhFnvZero1Z2PcSrCx9HEBQmTtLeFVzChOiqah_yNyscP6qw52GuwnBvY0aysLZoG1QbWfWci-GroSQkwBj2goGxGJ4OCGQ0kRcymb68jySoxrHjn84bnBUVYd1PmuRTgLIFe0WjKCGpyeiNCvcelbMydNPptHUA92JNAImax9xPCXPE8f56ccSInJJTxCjmQ-mo1ipBWCh6Dw0UfnfDzEXP7qyKVfp0WdiMhqWGoQE5UgWfUt7dH4Y3bBwVeAI7ZTSPMrtzEIWRbou4FsUVH0W0XZaRj0HNX-KXGJ5esFA8pzsK21OI5QLdAailNwb0GSVsbgA-UXgEdY5fYKC4KotuEZCyN0HYmg2pQEwmDtPfMcEWXPjpLUXAO-yIsKFLly4udFKdv71X1r3giFZAyaU34qiC-8Rd8OFgM5K8x3zbxHjBL3qkl18JH-dGu1egb_w=w469-h625-no?authuser=0"/>
          <p:cNvPicPr>
            <a:picLocks noChangeAspect="1" noChangeArrowheads="1"/>
          </p:cNvPicPr>
          <p:nvPr/>
        </p:nvPicPr>
        <p:blipFill rotWithShape="1">
          <a:blip r:embed="rId10">
            <a:extLst>
              <a:ext uri="{28A0092B-C50C-407E-A947-70E740481C1C}">
                <a14:useLocalDpi xmlns:a14="http://schemas.microsoft.com/office/drawing/2010/main" val="0"/>
              </a:ext>
            </a:extLst>
          </a:blip>
          <a:srcRect l="30751" t="14362" r="23925" b="7522"/>
          <a:stretch/>
        </p:blipFill>
        <p:spPr bwMode="auto">
          <a:xfrm>
            <a:off x="8188910" y="1962570"/>
            <a:ext cx="1131809" cy="259950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lh3.googleusercontent.com/GJvzkQUAxeDwU6ih_ITilC8gasiB5wA-TRVzbVE4TCrkEnVGcbnBwI9X-Rrf3333qQMfoTjNpoh8gsNyicS72k2KiOywCUCeFbX8kywnuXf0UbjtDKo6D6ufReipXs9VuyZvDGh21PQgFC-KzZjZEGQIPECi8BroSmePx4QFdT_niHuW7XPyMCsDC2TS7dmeeIKpd1IKvBwBp_gQk4adfiQuA5H3WriB98RkrbSyK74_6RVUmBbvRB-PJHWpgW3L2cn30UEfW9nYnLa2ocoaJ68KbAOr7GetRlRaNjaIwU14A5TDSpPFCf11fR3MNd3ddWJgkkCJkS6vwJZAG43ff6i8a3uTsi22eiIdXNadHwiqc94GsddT5CaN9-R8wLo1ePSm0KNsdbXhY_-IeqoiR_Ti87YHToxkGOEJ4yrhadHc61Evc5mu0UyFR7L-1P_iO-K74Gmbg_Hp_F3d2ETR6QepJao2CePdtEZCvGRrhB-CvTJZvlIhwMhWf2A3TomAWHXjsR5ru8_nqpvEqd3iD_ju-xozB3GCWz9LhM3D7viuqrroRblm3YivL_9dlcp0RNQH0-2l-xxVzBM6IUGUlq0sM0sYhSlx0e8uPrgEidFXqf6GGvPrQFqRAWqgY4Nv8ry688zPcuGf_0_VNpiiM9W1sZ5E1FpG3gVI-m-NUVeV3NuU--5yGzWFimvmgQ=w469-h625-no?authuser=0"/>
          <p:cNvPicPr>
            <a:picLocks noChangeAspect="1" noChangeArrowheads="1"/>
          </p:cNvPicPr>
          <p:nvPr/>
        </p:nvPicPr>
        <p:blipFill rotWithShape="1">
          <a:blip r:embed="rId11">
            <a:extLst>
              <a:ext uri="{28A0092B-C50C-407E-A947-70E740481C1C}">
                <a14:useLocalDpi xmlns:a14="http://schemas.microsoft.com/office/drawing/2010/main" val="0"/>
              </a:ext>
            </a:extLst>
          </a:blip>
          <a:srcRect l="15817" t="3236" r="30671" b="8333"/>
          <a:stretch/>
        </p:blipFill>
        <p:spPr bwMode="auto">
          <a:xfrm>
            <a:off x="11052586" y="2128848"/>
            <a:ext cx="1121997" cy="2470847"/>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lh3.googleusercontent.com/n2M-eMxoOncYfx-UqfnPyS06xzOH7yth6nb_pm4z3CmxsOzZMpYo_Af4Y3IBQ_YlTtEH2rtfLHMr-2BAHqfsp82_ogDNn3qtBx3IDrAoXZE714Dxi73o-E-m2QGrc9AfvprDfonV6lKnnaIcjcWLUExrTgcSH5i5XdNTGqgPwWT14nrf6FOaRGCdVIlCOY6RhN1RCnutwNUirblbdO_BGxjYSjYx-pWHXFHMYkTT8sFZCx0hglwucoZmLBLSumo3_k6I4e8gC932vxK7uzikRP6EzOhWxl8J9m8idVBFatbm60WLpRGoXwZGx8uya1nUKDBETAMLtH-TF1rw-ywtO0fHXQvOYpt7nSjDugizq8JX0ccXpMxQWbCVYqz8-50MSXJjq-wnyWf6ZuyTFTHpb7vvA4wVJsvR5-h8-oc1Y5XjNsPXK6iUIzW9ri0NdYYI_RPRSfuhhvH0DZ0Kclf8Jlxhits6cUeUt6o1YbmYlTDV6cmKuzDief97vSM970hMSRlTpx9HzJ2B2NF-I5fJUt1AToGKB7xkbP8ql9L2m7NC3A_8qxUlEWGMi11sFpyjmYWExGPDYxh-3jonNjrGgd1ot_dJZ2oEOTZJdCi0Q6Sri7CSdWEwk7d8nStsrTkFoMPKPnB0Q_sBP7hhozEMyh-sWmWf2EAx1Z-UcM3gzo51py4_a9WkxZM_DhEEeQ=w469-h625-no?authuser=0"/>
          <p:cNvPicPr>
            <a:picLocks noChangeAspect="1" noChangeArrowheads="1"/>
          </p:cNvPicPr>
          <p:nvPr/>
        </p:nvPicPr>
        <p:blipFill rotWithShape="1">
          <a:blip r:embed="rId12">
            <a:extLst>
              <a:ext uri="{28A0092B-C50C-407E-A947-70E740481C1C}">
                <a14:useLocalDpi xmlns:a14="http://schemas.microsoft.com/office/drawing/2010/main" val="0"/>
              </a:ext>
            </a:extLst>
          </a:blip>
          <a:srcRect l="20173" r="26608" b="9576"/>
          <a:stretch/>
        </p:blipFill>
        <p:spPr bwMode="auto">
          <a:xfrm>
            <a:off x="36371" y="2570412"/>
            <a:ext cx="905818" cy="2050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3"/>
          <a:stretch>
            <a:fillRect/>
          </a:stretch>
        </p:blipFill>
        <p:spPr>
          <a:xfrm>
            <a:off x="3794560" y="2672204"/>
            <a:ext cx="3230147" cy="1823919"/>
          </a:xfrm>
          <a:prstGeom prst="rect">
            <a:avLst/>
          </a:prstGeom>
        </p:spPr>
      </p:pic>
      <p:pic>
        <p:nvPicPr>
          <p:cNvPr id="2070" name="Picture 22" descr="https://lh3.googleusercontent.com/S782aYowoVpO7SR1UIAMSm-nKrq6d3QhAIyjEQCZFA163ujy_qd5s0MIFR6bRzpucb8ZQ6avjcWf_LKHUde7oJnZybc5YWZabHWHd8QBPcXek4glinC7uBCAyQEE7C6r71TDX3Di0mewD5xV3BzlGQpoJOpvIgnKD-Ke0SqBSsc6LXyi1xoz-7XnJOKwn13TmFmEvIo2QEfoEA8u2V8GLBHI0clm_x6EKRKBijj9x3XJjCZ_8D50plI7Exoper0RYAJlJkNBU15W-HFF6awhfDslQ8B3TOW5zzS8mmCmpJZYQYvp_C0Gd-sinTriizJjpH3HlPzxmGuvcUtOO3rzDTRgf3jTt0kW21-zxoXVC-rsM-iXaCJKRZqIgChhglSkMe2LqQ0fKt9uyVqCMLgvSx7rcidAaATbfD7INc6gLqpQATYSbyl7nB6X4-ZzyFBKzcmajWS44y4M3aDDUAUMo0WgR2vl5MUfTIODJJzbgQ_ODi0D-wb_AIulgoRQnNzFRzPzCT2IB-zj75UcxLh2Lk6I87kls52j82QQ-zZZyLv38WJ2tnM0rD77P9RioH6kyqikWlvr3e8Dbe95VpRo1heYo5hhG1mA1guvgE9K7HJLfr_h2Ly_X1P_av1LxR7joATYY8I0lSrioiGzXGFuKKfLSr7cs9XkM0eEH7zwp1ROroz9_VWLkQFoO2Z1PQ=w469-h625-no?authuser=0"/>
          <p:cNvPicPr>
            <a:picLocks noChangeAspect="1" noChangeArrowheads="1"/>
          </p:cNvPicPr>
          <p:nvPr/>
        </p:nvPicPr>
        <p:blipFill rotWithShape="1">
          <a:blip r:embed="rId14">
            <a:extLst>
              <a:ext uri="{28A0092B-C50C-407E-A947-70E740481C1C}">
                <a14:useLocalDpi xmlns:a14="http://schemas.microsoft.com/office/drawing/2010/main" val="0"/>
              </a:ext>
            </a:extLst>
          </a:blip>
          <a:srcRect l="20202" t="8503" r="18975" b="19085"/>
          <a:stretch/>
        </p:blipFill>
        <p:spPr bwMode="auto">
          <a:xfrm>
            <a:off x="6852270" y="4532363"/>
            <a:ext cx="1444891" cy="229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765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5" name="Rectangle 4"/>
          <p:cNvSpPr/>
          <p:nvPr/>
        </p:nvSpPr>
        <p:spPr>
          <a:xfrm>
            <a:off x="2194560" y="1384663"/>
            <a:ext cx="7798526" cy="412786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8" name="Picture 6" descr="https://lh3.googleusercontent.com/FtxVjQw350BujV_pDK2Ec9MmSMSHK_gwVtNp_t8CqcNLanzB_6lEtMKy0VijSD9rL5VWVeC7Qz8ZVjG8JiwAmXHBVrqd1aeGnGIrSZQSPg9bcBaJL0uDd7SPD0P1JNGUDB20_ojsV7wMTjWFiQlv3APGiRiRBSJX_QpZukpKXgEQltWtn6yvYIGLbGskvpH5kkHyO7yiD6UDBNm29-t4EoHQX_RMQt-Mvn7WrQKIrhZvj_GRxpwMhsaPES5mYc05kVbHzGkPua_K6LjMl3mOAu2rCxiMmBSkTLmXf5XhdAIJk7ly6J9CeEj6X-fhWiAYaCqnGnbE2PsQ0_hSDidZac-8NcvvC_gj0JZnTf-5Z7TMiRZpBivXMS1Bn4fzT7JJxbvqCdVEyq0sJKXOy0hOkDeVygyQs2lWjeAdHyUWntvr6SNbSgkFLu2PnXBJsP3UVmAtu17WY4u3Ii00pxKwuNrK4AMcGMu-xV4cvCg0okVoP_fX9czXW7f72Kw_l0dGMQNQhJ-JfJ2lFThLO_s5aY5-cGYZaRkQt6b4IqOaU3ruU_i8ilKLBD0qogmw1URHVWFUligvXZR26Fy9T1XphloVu4YinC1L3-LHqNdC6lyTllmAjj9XlddRrQ4GB136Ug01LjRkfJ8d2luFkl2DZhNPJ3nfUOSRjxEGEXYbuby6WM1MPGx7soLKWH6y2g=w834-h625-no?authuser=0"/>
          <p:cNvPicPr>
            <a:picLocks noChangeAspect="1" noChangeArrowheads="1"/>
          </p:cNvPicPr>
          <p:nvPr/>
        </p:nvPicPr>
        <p:blipFill rotWithShape="1">
          <a:blip r:embed="rId2">
            <a:extLst>
              <a:ext uri="{28A0092B-C50C-407E-A947-70E740481C1C}">
                <a14:useLocalDpi xmlns:a14="http://schemas.microsoft.com/office/drawing/2010/main" val="0"/>
              </a:ext>
            </a:extLst>
          </a:blip>
          <a:srcRect l="8805" t="31630" r="7035" b="7537"/>
          <a:stretch/>
        </p:blipFill>
        <p:spPr bwMode="auto">
          <a:xfrm>
            <a:off x="2867917" y="3452551"/>
            <a:ext cx="6342329" cy="34397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026" r="7485"/>
          <a:stretch/>
        </p:blipFill>
        <p:spPr>
          <a:xfrm>
            <a:off x="1" y="3757744"/>
            <a:ext cx="3015915" cy="3107501"/>
          </a:xfrm>
          <a:prstGeom prst="rect">
            <a:avLst/>
          </a:prstGeom>
        </p:spPr>
      </p:pic>
      <p:pic>
        <p:nvPicPr>
          <p:cNvPr id="3080" name="Picture 8" descr="https://lh3.googleusercontent.com/pyTbk059TQ7Vt_7vtL4BkHySoLjN0FozFSSyiezGmmJ0fyytRfmNScOGl-rquE9Xd-PrDqwZsyiEkFyZGhQ1evBQoQj1XIX6KiCfFZWKte1UC2UA20aV6JOx4R63wvaWqBEHWl-zB2SM51hEDyOZcAgOmP8NQa_1OqgdAx9xLli9D7mJhps5Z1mrDlcKc3r8nTzAhsTPjkRF3adPdjQncJpaKkDErQJZ4eRiBxiMpasSq4GGTjHZCYxIzeemYx-K3o8kRn-h3iistFEXafCJY9hYvCA142nNCjsa1RPKK60wjYKCmmxFkENTxgcJWkSye87jdNsIWGuBRf-IvwkkRQTRTeVg8CrNKv_cER49EeXa4zF7IO7SKiMPMRAwvK0cGL97bjyUrLBdB6jMbOMJmYDx3X_NNNMypsyeEFDSMZhLIncT7Ai_IEcbfC10tA1ytkt31PzrEL-sd_h0QXapa-DeT1cqfrmU6J8FG2FrBGGDR4SmkqcOwNCJuF3nKbOsiyvwzdS-EI1o9zeofHhAxaK60Dr57atlANr7Y1vFhw-OTxwfJD2zlZN_-61R26dSVv18IgBSI_Io0nAWq5jUnETZWulm9mUhazFWcR1yTC2CT_dzxuPUNsBa4f-2ZsDMRdq_eYIFjmjdLAGRqbJPvU2QdkOszxS4EkvBvPi9a9hC04FYD16-cFKcvboicQ=w834-h625-no?authuser=0"/>
          <p:cNvPicPr>
            <a:picLocks noChangeAspect="1" noChangeArrowheads="1"/>
          </p:cNvPicPr>
          <p:nvPr/>
        </p:nvPicPr>
        <p:blipFill rotWithShape="1">
          <a:blip r:embed="rId4">
            <a:extLst>
              <a:ext uri="{28A0092B-C50C-407E-A947-70E740481C1C}">
                <a14:useLocalDpi xmlns:a14="http://schemas.microsoft.com/office/drawing/2010/main" val="0"/>
              </a:ext>
            </a:extLst>
          </a:blip>
          <a:srcRect l="7697" t="8275"/>
          <a:stretch/>
        </p:blipFill>
        <p:spPr bwMode="auto">
          <a:xfrm>
            <a:off x="9110677" y="17944"/>
            <a:ext cx="3076968" cy="22941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lh3.googleusercontent.com/fW03LKbW_y1i713SoUNENkojDnIF_6mINPxQ3q5xcjF8Y08UAX3fcSgFNotsGbsOhReA06aZZc_Tb89t715Faw00zlDOJ0ISEXxdbz3fb5_H_tQh_1Yto5MU-WhTsXSO9PncAr-Jk0Q0VUAV1huBw56tVwVDqKn7OkD6qsQMGEfHVY3nNftGpiv-ObVnfqUHycV9xoHpJw4QR_lAdgM1cvEJbzS3KAijDcorrfQWFddLhUQFCCbdX-PwBDw7woK2CmEmoHlh-5eUSM7fq_RRLXZYI_wzAOspIz1vokMN2ZxcHXGnhrBIT62hhgOWxZi9xE-AIM-fyyh_FwDiHJvuQguIDTbbRpYVEOCVTW8M3fdDAeudAAeAt9CQa3l9DRs1KWpeApHiseoqas-McgACWZfEjZztDE-GJKPMhXnr_wnQO2xMnckzkH7g7lKePsaMkHOrW4xKIm7LqJUNVbF296yWZoZtBkDtIMC5G8QFDCYDSHY7fNxPqTdgIuWA3MlLSPwXnkXDGhoT_dIsClXaA-8mCxMmVdLDJOAxVPc4Z4SIwwtOX607_DayO-_yT5FWDAW0r5wBanqx3aFP43XwQnvXRlo9QDecC3dXhStMcrr5LcakLRSAgf6pkNHOIOLV8TDy-5x5RED--YX53fN5uvzbvnX23L45H2Jk6FhEE4dgi9X7Sc2SYPNy1amLfQ=w467-h625-no?authuser=0"/>
          <p:cNvPicPr>
            <a:picLocks noChangeAspect="1" noChangeArrowheads="1"/>
          </p:cNvPicPr>
          <p:nvPr/>
        </p:nvPicPr>
        <p:blipFill rotWithShape="1">
          <a:blip r:embed="rId5">
            <a:extLst>
              <a:ext uri="{28A0092B-C50C-407E-A947-70E740481C1C}">
                <a14:useLocalDpi xmlns:a14="http://schemas.microsoft.com/office/drawing/2010/main" val="0"/>
              </a:ext>
            </a:extLst>
          </a:blip>
          <a:srcRect t="19916" r="8914" b="8404"/>
          <a:stretch/>
        </p:blipFill>
        <p:spPr bwMode="auto">
          <a:xfrm>
            <a:off x="1" y="-13984"/>
            <a:ext cx="2656005" cy="2797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thor-Visit-logo - Downtown Sioux Fal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9873" y="2584654"/>
            <a:ext cx="1669908" cy="166990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lh3.googleusercontent.com/D3183XlxdBYjeyFNDxeS7bBYg43feLW5SO0XU8cO43aK_Xo7ZdJE4eSTCT6ERRkwyYeVF9UPU-fVd5A-p4XhEj3g6AHbACMSeb4UF-LDqZeMVXmsddZekPnfKdnxEZGH04Eaq7Jp5N1mxTGFLtqaSDwJ_pD50z9TiN-_mbZEDg3Zon2VnNnjr5xK-GvBZcMMkkEFqqCe4NrRo18LxicjhTncobk9YzrA8zpcbeWblbmHusVX_QDUnTEYHhDqeYo2yj-D2OQZ6ikSv4IhEVMMa8WggGqr6t7vOPR4ALDyOwL6gFNYqLApbi67sGdYd6jPbcj6TWm0Yg-ryYvBsl96uyGKbMr59HaVNLVYX1a8Gk3pbeIYvgtnRRL3i2m9RqD0UetP3qFCmNsltx_j2ULjOCac2o5L6bEvy9BrrxL2_JvxFzfEPJP7MEXnj_MYQlV3JeNsQXJkToV-Jxb2c5UW12Shl1TW3dZO_l767LnVw3_1rTWCmgkaqQMugUVJpW47ZSExLkpD_OSr6ygAd9MECs7lKPcqNGlnetrtv-oGIdnZyloxm2z5u3fVctzvX4qVZvG_g9WLVFiS05LcGeTC8f1Ao-K8mLpyHKVu1W-R4fDMsleYzcEJtESsT5NPjxqJO0FXLs_qU5cJR9X773x_u-SsJtrPWEoJyrUNP6THE5VBZeLz_3XIlwNlQP2srg=w467-h625-no?authuser=0"/>
          <p:cNvPicPr>
            <a:picLocks noChangeAspect="1" noChangeArrowheads="1"/>
          </p:cNvPicPr>
          <p:nvPr/>
        </p:nvPicPr>
        <p:blipFill rotWithShape="1">
          <a:blip r:embed="rId7">
            <a:extLst>
              <a:ext uri="{28A0092B-C50C-407E-A947-70E740481C1C}">
                <a14:useLocalDpi xmlns:a14="http://schemas.microsoft.com/office/drawing/2010/main" val="0"/>
              </a:ext>
            </a:extLst>
          </a:blip>
          <a:srcRect l="9847" t="38299" r="33532"/>
          <a:stretch/>
        </p:blipFill>
        <p:spPr bwMode="auto">
          <a:xfrm>
            <a:off x="9133561" y="2373270"/>
            <a:ext cx="2036659" cy="297026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lh3.googleusercontent.com/arNKV7UJ0rh-NqwGUMo_7yMtVHrAOiq21FvbrmNXzL_kfAIANCbQdrOQP90AAJqBC5NisaiY--hjKIuGcqPYAKMjFQyHn4mKetcnUuiFFDBb5l1NgCiQaDrj97aJPWwjhguRnQfkzvQWVzl81z3bqKurv3CCJTICathuRPyENQFJYhmx0Yb1AjJvAokV9eOeMW0RSYVNX6zah-iDzYrZ1O5XkEXjMpynf19sRbqVxBoFrNnZV8Uxgm9DMaYFx38JL1XBBcngjpz9K15Go9-Kos_E6dB4qHZqsGvCc1xct1bnWIVqWO0GMgvicP3PfmXm7T3Xte_A415Gz84AeOQdgqm6QtlW-klz_bJ6bhVYbocqUg0CuAJijlhk2pjBfCaQYvv_amAP3nB5E_VQPbshIraS13eFZPEA05OmiLERbSUJEv7tCics9oXoZUNp0wBjjTgDKHSwBUltjjeUN33FWgJjKW3Y7aiwZ-2ynefs4UyTSB5o_4pPHXEgCSM3HDUpOKgiO-WdxNM-KZmeDF5G7Rw2n3-vzJ8b4y-1xORGF_lClrCeX0b3tBGCIowyd8410roAHCVjw7qmSsS_PeRu8hqjVI_QsHAPI23D2SaZsp29QdBNVSnYgA55rlGj7UnuQ9FyXa3VHWS6AshymD_Kdqb_5KtO8zKKY0ZLwAN2bPB0DennaMGT56e6sCfDQQ=w467-h625-no?authuser=0"/>
          <p:cNvPicPr>
            <a:picLocks noChangeAspect="1" noChangeArrowheads="1"/>
          </p:cNvPicPr>
          <p:nvPr/>
        </p:nvPicPr>
        <p:blipFill rotWithShape="1">
          <a:blip r:embed="rId8">
            <a:extLst>
              <a:ext uri="{28A0092B-C50C-407E-A947-70E740481C1C}">
                <a14:useLocalDpi xmlns:a14="http://schemas.microsoft.com/office/drawing/2010/main" val="0"/>
              </a:ext>
            </a:extLst>
          </a:blip>
          <a:srcRect l="11816" t="13142" r="16415"/>
          <a:stretch/>
        </p:blipFill>
        <p:spPr bwMode="auto">
          <a:xfrm>
            <a:off x="7059715" y="59159"/>
            <a:ext cx="2073846" cy="335906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s://lh3.googleusercontent.com/ysmnb4-MwGY79KGPXPSik5skBxHgtSxfoqeJStfBIZweBLLQEWhT9wdPhTT3EsXHtsSpx53QcH7fRb3HVtMj_-bcij5BMZUJp99PX1_EwtzT59oyCDK13EhAaLFHBf9qjX21NiYXi2TzlwhbRWpJlTauMXob4NeeR3cDxH0lcMXLiOptxkheFb8LGyfiOS1JZVKRqzgQqkE5lttY7iugutGudTO1LuqlxUVqum0zurKqjtLz5HEVAy5-BZ9FNm8bF0K3d5xS3IEiEG2dHSKCNVdEOCIi-n9mTdNETcBkOppQx-fLRcJEWnsV2e0WQ6gcMbVsTc-9-k-oaIGXl8eObV6addYWITQTZfkdUXajozbwfHB-O8YreylO2Q3LHR-csHzF7iK_bDtwG4wWLYnx6NKA2I0m322U6rRZ3j_MSJP4tOlz3YF7z0hpHYz6eDf3s0n4qAhmWrQCpHb98iWJrVnsqkbBwqxL5T37T5gigQWcoU-lKk4VXZ8rTwryZhNfszDSS480miYnK58pbXLM8Ve1vOwaSJYfJdGK3C7kISZsvJTBpq6BFj7t14_aFuIp0IcjwAyKkAoZIEnYRNt0Lp2RcoeSKAJ5kHBGPaypyMrQ92UxD_mjueygyXxQI9otgDhITC-7qsN3X8398zhpqMFwSEEy0Q9xAAeuB1FdXFh6vZAJDw7r8zgKVXqLYw=w467-h625-no?authuser=0"/>
          <p:cNvPicPr>
            <a:picLocks noChangeAspect="1" noChangeArrowheads="1"/>
          </p:cNvPicPr>
          <p:nvPr/>
        </p:nvPicPr>
        <p:blipFill rotWithShape="1">
          <a:blip r:embed="rId9">
            <a:extLst>
              <a:ext uri="{28A0092B-C50C-407E-A947-70E740481C1C}">
                <a14:useLocalDpi xmlns:a14="http://schemas.microsoft.com/office/drawing/2010/main" val="0"/>
              </a:ext>
            </a:extLst>
          </a:blip>
          <a:srcRect l="5519" t="16741" r="15139"/>
          <a:stretch/>
        </p:blipFill>
        <p:spPr bwMode="auto">
          <a:xfrm>
            <a:off x="10363308" y="4373457"/>
            <a:ext cx="1793507" cy="25188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hool trips? Book ATOL protection or parents could be out of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9856" y="5047063"/>
            <a:ext cx="1716528" cy="1810937"/>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s://lh3.googleusercontent.com/UGAWkURoqXHPUm5JYBGZW6bd6SjeMFZo2-lU8Z0nRiahREV-jEuNt-ciyPXEyOSdn49pW_6eq6pjgimsDL077-TRXZ7uvlPXXEIzQ4-iDRD-GGQAnXYRTm7mIvinNjIt8hvOJPjM_vVGkZdgXRSZqMLtEXxqTtBWkf4_bHUEVnce3x5bE12oILZKTVdd3nH5iGm_xMNncDjTfc8aJ4E2krl20-Jy3u6gApn-pCUwZKNMLXdbPScksSqgEGXPFYpJ7KCmbnSD72bLGy_XDE15SjhBQNXrthk4GvVty_7XGZGVfkYT-e-6G7xH-Pp4Ffdqp8u2E441ZNNFwlSnBXpR32sFcuL6pgG7A-3GPPSuR38wsrJLR9TwINnmDkvMeRvOL1zXT1fl5rLvO4y1uBsxucpP0HPOF6iDl663ihvBuv6_CDK2-kQa7q85FBIhKQGJmUgL_SbwdQaTNrOAzn4gEHK0bRTP2b5zZGwyAHbtQQwrDx7KEKb7mUKCtrK2wEk0sWwEyrpr6XRkbmbnWT2BzpM2oNCK8d67074FHXrjVLLtsPcF_wTc5UgMzNj5_o1HBLCKd0oswKAlfq1eaGZ24rcxJsGwkOI1LOg_T5wqZrDVc5Lq0YBokMUY8XJoX8p1idHVxDc0fPdNp7BadE4db4q7LpQRZVWEleZOuRBnZF7HTQh02W5yzu2t6BS5zg=w837-h625-no?authuser=0"/>
          <p:cNvPicPr>
            <a:picLocks noChangeAspect="1" noChangeArrowheads="1"/>
          </p:cNvPicPr>
          <p:nvPr/>
        </p:nvPicPr>
        <p:blipFill rotWithShape="1">
          <a:blip r:embed="rId11">
            <a:extLst>
              <a:ext uri="{28A0092B-C50C-407E-A947-70E740481C1C}">
                <a14:useLocalDpi xmlns:a14="http://schemas.microsoft.com/office/drawing/2010/main" val="0"/>
              </a:ext>
            </a:extLst>
          </a:blip>
          <a:srcRect l="6098" t="31832" r="3555"/>
          <a:stretch/>
        </p:blipFill>
        <p:spPr bwMode="auto">
          <a:xfrm>
            <a:off x="2692398" y="147644"/>
            <a:ext cx="4388568" cy="247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960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8" name="Rectangle 7"/>
          <p:cNvSpPr/>
          <p:nvPr/>
        </p:nvSpPr>
        <p:spPr>
          <a:xfrm>
            <a:off x="2149642" y="1347537"/>
            <a:ext cx="7924800" cy="428324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https://lh3.googleusercontent.com/oh6LocKXg8WWzOyUebX40Ltswx5HQyxUtIaGE-E5qeTsvBU7HEMEKbTNMwaiISU3YtDuqPKQo-Evluge49NhmPEFUcFFof4q0BdXD58xmvDiBEEGAN9i-dMYTw2P4FlfYRlv7SoG3ogMC2XyBGsygqDH0_RgTPXiFLB3KNnWnHTVr7Bz2lpHlM33KP4Rw45m_q7uaGj2AYTxZ_ZwineMMEM5COj_nNAwW_6qkeIyCN2c58LXuS1EicsAEUN_CCu492PuHeSVC4egKevTPUcrLRhlB4J-4AE13ONXO4K3cWcZlAgEDYBPRG8PYVVBzHrzO9kDmiYemvtbcapmcPojQ1-kK6bH5FCd7HrmqEaQbxEpsNwFOKaHra2H_RKuiRk0gMcL-zfkJog-Ko0GCBOjUKqHeSB3IA4gL7Q13s7gKBh4D1eQ8o09rLhWSSo_H1J3ycECuCGy0QFtT5HbA43zqB7l0BmILwR_v1MFqjKEoyHh2DeXfY-Mpnx6aMvXWBz-sA_YHCqxtyffqKqcHcWoGMft-tNIzYycNpkPrXR_bqdVl5Y6LkmEEXk06m5CQS9NhM0IJk-czvi0qsyrX31Xu8-lfnyr6IiODGeVAi0krI9boJQshKpszkiL9jtmyuQFjGv2YtAQk1XnofDiOQFtk26AsKvkXyhamcGN0yXxPPPfONtphq_Zrp1ychnMBw=w467-h625-no?authuser=0"/>
          <p:cNvPicPr>
            <a:picLocks noChangeAspect="1" noChangeArrowheads="1"/>
          </p:cNvPicPr>
          <p:nvPr/>
        </p:nvPicPr>
        <p:blipFill rotWithShape="1">
          <a:blip r:embed="rId2">
            <a:extLst>
              <a:ext uri="{28A0092B-C50C-407E-A947-70E740481C1C}">
                <a14:useLocalDpi xmlns:a14="http://schemas.microsoft.com/office/drawing/2010/main" val="0"/>
              </a:ext>
            </a:extLst>
          </a:blip>
          <a:srcRect l="8403" b="16430"/>
          <a:stretch/>
        </p:blipFill>
        <p:spPr bwMode="auto">
          <a:xfrm>
            <a:off x="2310063" y="142125"/>
            <a:ext cx="2582779" cy="31537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lh3.googleusercontent.com/592uruhS1dMrWCA_JKwQJDHtQh1sxKR_bo5RmZ9MXb57r0EASo_OVY63xiwxcrPsCD2Dd-I7u7UO_uzmmbz0sL0pxACf_FcJww9HV7GxZbG4W9DAylL1AJpjAJQRfye-6qR9IIGNb8TAOjdyMsUFf-JbDYmdOSyfRQg1Fqob16jOpbfUMHxfNb4Inof47grE0XsgVQf9pf2SDYFd1UAN_IEhJXecMX0CUPU1BHorSN3K2VJsf1JipAKIu53Cl6SkRCrIeDWMrqs1n6zrrF_gdncSJhe7t2lq8P73aixPTyGVMbIag27SkXFZbekJQLoYDLJA4VYmbKpBgSTau14pBAa9ZvWyy9khaKhokiCskHlI6p0sDQInugvqFO8KmvJWLlYfCGOzOhZZfvUsKu_XunTcsn7VRDYCG_uGviuvhAKLB85H8VhGwCgCz3xj0KBxr_fQRWrqXf51fX2_R5tGqL3tkZH7rysWfBI-AB0PLqlihl86Tiwv62aSzBwf6L572q0C_nu1gqmmOMA0bcrXDkZCnYl-LlWp-y1zQLJKymyWj-P7f0szf_zwoUxTYL-GHXt4R6NONLuj3Aaz_Qp55ug2SHuI84ujmu6T1iDV3aNiVLe8ohC7ZyINVv5usUgUqoWoF7OELPxCzEAtkaxqQud8KZaGraCz_D7L1N_WcH-LOyLxBV9OxmwRVzh16g=w837-h625-no?authuser=0"/>
          <p:cNvPicPr>
            <a:picLocks noChangeAspect="1" noChangeArrowheads="1"/>
          </p:cNvPicPr>
          <p:nvPr/>
        </p:nvPicPr>
        <p:blipFill rotWithShape="1">
          <a:blip r:embed="rId3">
            <a:extLst>
              <a:ext uri="{28A0092B-C50C-407E-A947-70E740481C1C}">
                <a14:useLocalDpi xmlns:a14="http://schemas.microsoft.com/office/drawing/2010/main" val="0"/>
              </a:ext>
            </a:extLst>
          </a:blip>
          <a:srcRect l="5292" t="27789" r="2750" b="17507"/>
          <a:stretch/>
        </p:blipFill>
        <p:spPr bwMode="auto">
          <a:xfrm>
            <a:off x="4803975" y="107353"/>
            <a:ext cx="7331242" cy="32565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lh3.googleusercontent.com/bdT6Ck8YQ3__BA6DOt3SVb45bZh2iXHR4LyTLbHUw3l4bH7nz8Kz90uQC2OStjN295mktU-NrpXO3_vcUbtAr8e5IAcNm30IEx7bpbMpYjiDV-PATU43yj5wL-fYuaXO19gldMd791AeTm_DiFa-g6NAN8VJCAhavRjNn9CKq5Q7f1w9as4nbcLzFWG9oq3OrmvkhvaAtx8YB2WiXQFVOd2wdQTSC6dNvN3AztH82UxWGN8BghlGbE0FaDmBeVUuwd2XjOIcurqZghw9XwohCg0h58lFT6Nt0GAoupRtTZAPR46dtFL2Ncc2lV-UM5ZGiXkbcx6e3XM2o5JQeWjzrziwQ3akZ4zNr3YPFV4fJXyMl5zfUk1SSftLLlpxxwF8FjWy6ydc4M6OWxWvbbNEf2SJbnpB2yAj4RPcl-fMUXb2ds7rSNi1Av_WMwS6kLY0V_fAQ99DyU1D98_wcWiXWp94ifamT7YeudmVi-nuXL12vngS5zd5hdQF8kSmLvP1xXJMuUuiYF24k3iZm7u1axrf4iSYzqtmTU4Bz7Jsywy7_WskhC3fqH5MlJ-qmfSY7tTZNJT7U6ohV_rhjpPA7EIzqX1DkmyBNn1ig8ROkXb2j62J_-Fq0Ch1SILiJXEvWkQB9Lc_ltLROT9iyO3aonYZHq8zQqNqHgkYSHxX8eAwitmVyx1CvQ_huJdxmg=w834-h625-no?authuser=0"/>
          <p:cNvPicPr>
            <a:picLocks noChangeAspect="1" noChangeArrowheads="1"/>
          </p:cNvPicPr>
          <p:nvPr/>
        </p:nvPicPr>
        <p:blipFill rotWithShape="1">
          <a:blip r:embed="rId4">
            <a:extLst>
              <a:ext uri="{28A0092B-C50C-407E-A947-70E740481C1C}">
                <a14:useLocalDpi xmlns:a14="http://schemas.microsoft.com/office/drawing/2010/main" val="0"/>
              </a:ext>
            </a:extLst>
          </a:blip>
          <a:srcRect l="20768" t="23253" r="6883"/>
          <a:stretch/>
        </p:blipFill>
        <p:spPr bwMode="auto">
          <a:xfrm>
            <a:off x="16042" y="3884857"/>
            <a:ext cx="3781638" cy="300983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lh3.googleusercontent.com/A3pHdoOz3zwHkLpqQia8dl8fCn3b640nfWUK4_-gm-yU8VkcUlVl5kpSNVnSUYO9L2-NqKXaeLuf0iFAKAC__gewTp0pJFFmhwrMxYRh48CyErPQeD7VD4fsAwcmQM8UYvidugJp09DxGEF_wq89LyoePNjBk008mTjPpLk61jSeiHW6FYkHgHca6S2amYJ-mXpIl6Qa7bJgIlBYVdH4GBwomFrome7iU7zGxOeColKcqx1nYafNy-QFMUVDqaUwgC-zzx_QmnJNybYrcfaeGvCFfF3iKdJhpl2V9pyqx6YW8B8P9_kuo1Py-TJqzEiZXqoOYPUzecF_Rg8sEVs-bEy_OZMm2jfJgJ6Rn9rFLcWut1sgoKiiGoav28HqjEUkgjmUclSZgxV5jXdugRRopl5VocpU0I1nng41g9tWeSSk33I7XLJJ-Ru3Z-Qlu1CYS20OL3beGy6UOgEM34wMuS0mR1auvdbsyDW4yOwDro52bNF78HqY9qOXkxEhS7t52JU0fNBO6FZZT9wS4Sh-qLKzLi3-tXhgJOzD4Mwb5_fpW_f2HspuYjdPN9Jdt8G2TP_lwgT-KbimjCbwn155PfLSAP5rj5hDQWV59fVgi4zmLZ4DRQ89e4JJne89GMaKrMEmbE1BdIVRsMItcLyGsh4RK1ZYQFor92e6tZZW765rvoBsiGSqqHYlJ0PxtQ=w834-h625-no?authuser=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9643" y="3254791"/>
            <a:ext cx="4802357" cy="360320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lh3.googleusercontent.com/1hU35EEWHyXBOTz8Di55U29MOld5Mmc9b2JDwnXIIdlWpZzZG2eonH0CbHLB1gMIJj80QNqzOQBHrPvXArq5xt9iEV2DTWjRQqXjFg5d8AS6S7S3olArraqAePMndnU-0HUlrWzt740m966nnXvAIy1YYdN18_jqtZ_ZryHnS-wYofGfutcqfExjQv02QaRiqEha7O8lr6EdB2bRdF86xAltEotnKDn_U-uBGM0qYc7AfJVCBL9FS8DW0c74JoOjHz4qFq0v7S8GE8esjmZbB_-KqeUc3LWCoL5Fp1bHpZ03y-TUSmh6W1nLvbhGT6kZRcalbniZNaAPfjH8lUeAj4s8HCSlo6wDg2TLF0_FUjLidLRYhRbmhOfYIk4U7Ma4hHAZ7ms0m7icvIJt6ZaawupcZJX6MiTCSCypGTi38bNRkdJ_FibePcA8h_iu9wVIqlXvG0KvADdm761XEiumXoo4qHayoF7GIa7jiLeD40eFVCNbQhPMdwTZTLK1SM9tkmj6dgvFqKo6WY5-XcSpgPmWFsgBt-oO53_LJse7Ev11vzAeFoucJT_FqRQfI3Y81B4jsISyIEVaIjl864UTAJfqmR5Ap3ETyWskOeWhUtTPiVXqxPOOIgABjiOugVe-fiT1azTY6dZysJngIWavbOdQ8Rt2KkKr8WXZPBxD34gJGDFypHzlVzz2jdq86w=w834-h625-no?authuser=0"/>
          <p:cNvPicPr>
            <a:picLocks noChangeAspect="1" noChangeArrowheads="1"/>
          </p:cNvPicPr>
          <p:nvPr/>
        </p:nvPicPr>
        <p:blipFill rotWithShape="1">
          <a:blip r:embed="rId6">
            <a:extLst>
              <a:ext uri="{28A0092B-C50C-407E-A947-70E740481C1C}">
                <a14:useLocalDpi xmlns:a14="http://schemas.microsoft.com/office/drawing/2010/main" val="0"/>
              </a:ext>
            </a:extLst>
          </a:blip>
          <a:srcRect l="25890" t="16427" r="30572" b="23413"/>
          <a:stretch/>
        </p:blipFill>
        <p:spPr bwMode="auto">
          <a:xfrm>
            <a:off x="3866461" y="3254791"/>
            <a:ext cx="3454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lh3.googleusercontent.com/rVxjaJtRqTL5_NoQF2swvDwDOS3VF2qwFqqkYKLdY4_7tlU3YnuCniGmgV3sDN5a3pxzlpZJ5NZfi8vBaN7cLduZ2ybi28-aqBTzsyoy_5_LBW5qy028p8hufx64NjdyofEY3dAfSYRtJzJnt8-F2KY6Po26csJnbMBZ4IEG_M2vyZwcCDs_zaSxwqcxHupkdXtjYUBaW_0yHTSq5-8JgTdhBVdai9fjD6RMcqByHcGdKVmD1u2ZfWB0zDGHKnwQiimZTqApEb6yZLDhySqvDHeyRMMVD8YTmazkK5huxOKkKmAtkKNXXJHmdGPwAbGIg1ihlj85Yf9W4PwNgQyTTPX3MYl0vYOtc7RcC3wsnhxMiFMufqCFcNriqNBsX2qWQKjHnz4rPfwhQnDhwy6qa0ilrsLR4nSarZLf3UeyvG8WqBtl1IJ5RsV9UbfNLKZwAPQ3yBzn9YzFkbWOE2uBCDb4f1IBbwPsfDyY1irZkYbeLnn0oqw4VS_ZvWb0sV0KrQetVtgQJ9oZBMSo1hk_HpaW-0wfg_jmGB8RKC2RaIh6x5GinCxUR3aM-vzdOcA5WmFGghOmcc37FC59sdHGzzWlWnTxxAmJtYv7PckvcMwRXiMvyF6z6ZOcOJye_2twaPb1jfIZ0qLPPkMn0XJwJ_lm-QGmnwdIFosvu88sUljU01-lJZekwI8alCv1Jw=w834-h625-no?authuser=0"/>
          <p:cNvPicPr>
            <a:picLocks noChangeAspect="1" noChangeArrowheads="1"/>
          </p:cNvPicPr>
          <p:nvPr/>
        </p:nvPicPr>
        <p:blipFill rotWithShape="1">
          <a:blip r:embed="rId7">
            <a:extLst>
              <a:ext uri="{28A0092B-C50C-407E-A947-70E740481C1C}">
                <a14:useLocalDpi xmlns:a14="http://schemas.microsoft.com/office/drawing/2010/main" val="0"/>
              </a:ext>
            </a:extLst>
          </a:blip>
          <a:srcRect l="16927" t="21120" r="37935"/>
          <a:stretch/>
        </p:blipFill>
        <p:spPr bwMode="auto">
          <a:xfrm>
            <a:off x="-60158" y="-5557"/>
            <a:ext cx="2506445" cy="3286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850577" y="2438681"/>
            <a:ext cx="8301248"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Drama, Dance &amp; Discovery</a:t>
            </a:r>
          </a:p>
        </p:txBody>
      </p:sp>
      <p:pic>
        <p:nvPicPr>
          <p:cNvPr id="4112" name="Picture 16" descr="https://lh3.googleusercontent.com/QNge3GB2e8Uiis0iFL6mqyDILNggMnk2rgMXsjK9DSFdfUNyF5AQ-_NWvpanyfVvS-TPDzH23eokTmNYoJ4hVK65kZKs_jydHv5sRt3KKjvHrBK8vaYlk4LeOtDAzJVnPEb57QziyuEwrDSV_XWnuEU_Jv5XgVgWhCkMq8wpBWLI3RD7IrFl0qqdZqzHkL35VypcFveXfEb87H3k6K2QG6FGxmx9ryUiD4sLB37EZZkz6TJRlr1PypEq1TTIwybt6hyfgSMVLx6k0rJTe-oChuAUF04faBlvatfBcFPZ27aFYSfXgxUqfwVHA_O1GYhPQkMsyaaL4UvBBpBiYkR6UXU2E70bIaMBKkI5-0FMRyg-9iKC7dcJhybrqg89G_7Y_Awe2lNvUMTHDU2cIJMoZtV1DiXH4TzOaMvHZMGVdG8sn70aDT4b9MK8lpAqF7WAaSKK515kGfYIVBwqjGHoh1nBTtAxkP1LFc84A4Rj2c885vWvJi2PstO7sySjZopDjRaUYxcyE7VSwa9ujHg83AS3ghoIXJ15wbyxkKukJc-SVQ_QEYeMcIz2EnavkU5pOjrokz4hwnWIXSYcMPzUtJ4ktPJzNRMYAVUjGc_wV4Qm9OOuNTy5yzpPBarJ6jayHQdh6KwLSESbqtAA2IV1TMjNUYkH5WypIOf5Cv9L1DojUDVZCLIctdARWG0J9g=w834-h625-no?authuser=0"/>
          <p:cNvPicPr>
            <a:picLocks noChangeAspect="1" noChangeArrowheads="1"/>
          </p:cNvPicPr>
          <p:nvPr/>
        </p:nvPicPr>
        <p:blipFill rotWithShape="1">
          <a:blip r:embed="rId8">
            <a:extLst>
              <a:ext uri="{28A0092B-C50C-407E-A947-70E740481C1C}">
                <a14:useLocalDpi xmlns:a14="http://schemas.microsoft.com/office/drawing/2010/main" val="0"/>
              </a:ext>
            </a:extLst>
          </a:blip>
          <a:srcRect l="24710" t="4992" r="22606" b="27424"/>
          <a:stretch/>
        </p:blipFill>
        <p:spPr bwMode="auto">
          <a:xfrm>
            <a:off x="-61647" y="2628898"/>
            <a:ext cx="1805335" cy="173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521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a:xfrm>
            <a:off x="213990" y="3834910"/>
            <a:ext cx="3979563" cy="2299298"/>
          </a:xfrm>
          <a:solidFill>
            <a:schemeClr val="accent6">
              <a:lumMod val="60000"/>
              <a:lumOff val="40000"/>
            </a:schemeClr>
          </a:solidFill>
        </p:spPr>
        <p:txBody>
          <a:bodyPr/>
          <a:lstStyle/>
          <a:p>
            <a:r>
              <a:rPr lang="en-US" altLang="en-US" sz="2400" dirty="0">
                <a:solidFill>
                  <a:srgbClr val="202124"/>
                </a:solidFill>
                <a:latin typeface="Arial" pitchFamily="34" charset="0"/>
              </a:rPr>
              <a:t>A big thank you and well done to the Year 4 school </a:t>
            </a:r>
            <a:r>
              <a:rPr lang="en-US" altLang="en-US" sz="2400" dirty="0" err="1">
                <a:solidFill>
                  <a:srgbClr val="202124"/>
                </a:solidFill>
                <a:latin typeface="Arial" pitchFamily="34" charset="0"/>
              </a:rPr>
              <a:t>councillors</a:t>
            </a:r>
            <a:r>
              <a:rPr lang="en-US" altLang="en-US" sz="2400" dirty="0">
                <a:solidFill>
                  <a:srgbClr val="202124"/>
                </a:solidFill>
                <a:latin typeface="Arial" pitchFamily="34" charset="0"/>
              </a:rPr>
              <a:t>, Alfie, Bella, Charlie, Lily, Braden and Zoe for all of their brilliant efforts and commitment.</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52" y="799131"/>
            <a:ext cx="4143846" cy="31015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941" y="799131"/>
            <a:ext cx="4138693" cy="30892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175" y="3834910"/>
            <a:ext cx="4046113" cy="3023090"/>
          </a:xfrm>
          <a:prstGeom prst="rect">
            <a:avLst/>
          </a:prstGeom>
        </p:spPr>
      </p:pic>
      <p:sp>
        <p:nvSpPr>
          <p:cNvPr id="7" name="TextBox 6"/>
          <p:cNvSpPr txBox="1"/>
          <p:nvPr/>
        </p:nvSpPr>
        <p:spPr>
          <a:xfrm>
            <a:off x="4019079" y="85506"/>
            <a:ext cx="4069724" cy="707886"/>
          </a:xfrm>
          <a:prstGeom prst="rect">
            <a:avLst/>
          </a:prstGeom>
          <a:solidFill>
            <a:schemeClr val="accent6">
              <a:lumMod val="60000"/>
              <a:lumOff val="40000"/>
            </a:schemeClr>
          </a:solidFill>
        </p:spPr>
        <p:txBody>
          <a:bodyPr wrap="square" rtlCol="0">
            <a:spAutoFit/>
          </a:bodyPr>
          <a:lstStyle/>
          <a:p>
            <a:r>
              <a:rPr lang="en-GB" sz="4000" dirty="0"/>
              <a:t>School Councillors</a:t>
            </a:r>
          </a:p>
        </p:txBody>
      </p:sp>
      <p:sp>
        <p:nvSpPr>
          <p:cNvPr id="8" name="TextBox 7"/>
          <p:cNvSpPr txBox="1"/>
          <p:nvPr/>
        </p:nvSpPr>
        <p:spPr>
          <a:xfrm>
            <a:off x="1330036" y="3900660"/>
            <a:ext cx="2689043" cy="369332"/>
          </a:xfrm>
          <a:prstGeom prst="rect">
            <a:avLst/>
          </a:prstGeom>
          <a:noFill/>
        </p:spPr>
        <p:txBody>
          <a:bodyPr wrap="square" rtlCol="0">
            <a:spAutoFit/>
          </a:bodyPr>
          <a:lstStyle/>
          <a:p>
            <a:endParaRPr lang="en-GB" dirty="0"/>
          </a:p>
        </p:txBody>
      </p:sp>
      <p:pic>
        <p:nvPicPr>
          <p:cNvPr id="1028" name="Picture 4" descr="https://mail.google.com/mail/u/0/images/cleardo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6275" y="240506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5"/>
          <p:cNvSpPr>
            <a:spLocks noChangeArrowheads="1"/>
          </p:cNvSpPr>
          <p:nvPr/>
        </p:nvSpPr>
        <p:spPr bwMode="auto">
          <a:xfrm>
            <a:off x="5753100" y="2357069"/>
            <a:ext cx="80244" cy="394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39618" tIns="44436" rIns="44436" bIns="44436" numCol="1" anchor="ctr" anchorCtr="0" compatLnSpc="1">
            <a:prstTxWarp prst="textNoShape">
              <a:avLst/>
            </a:prstTxWarp>
            <a:spAutoFit/>
          </a:bodyPr>
          <a:lstStyle>
            <a:lvl1pPr marL="342900" indent="-342900" eaLnBrk="0" fontAlgn="base" hangingPunct="0">
              <a:spcBef>
                <a:spcPct val="20000"/>
              </a:spcBef>
              <a:spcAft>
                <a:spcPct val="0"/>
              </a:spcAft>
              <a:buChar char="•"/>
              <a:defRPr sz="2800">
                <a:solidFill>
                  <a:schemeClr val="tx1"/>
                </a:solidFill>
                <a:latin typeface="Arial" pitchFamily="34" charset="0"/>
              </a:defRPr>
            </a:lvl1pPr>
            <a:lvl2pPr marL="742950" indent="-285750" eaLnBrk="0" fontAlgn="base" hangingPunct="0">
              <a:spcBef>
                <a:spcPct val="20000"/>
              </a:spcBef>
              <a:spcAft>
                <a:spcPct val="0"/>
              </a:spcAft>
              <a:buChar char="–"/>
              <a:defRPr sz="2400">
                <a:solidFill>
                  <a:schemeClr val="tx1"/>
                </a:solidFill>
                <a:latin typeface="Arial" pitchFamily="34" charset="0"/>
              </a:defRPr>
            </a:lvl2pPr>
            <a:lvl3pPr marL="1143000" indent="-228600" eaLnBrk="0" fontAlgn="base" hangingPunct="0">
              <a:spcBef>
                <a:spcPct val="20000"/>
              </a:spcBef>
              <a:spcAft>
                <a:spcPct val="0"/>
              </a:spcAft>
              <a:buChar char="•"/>
              <a:defRPr sz="2000">
                <a:solidFill>
                  <a:schemeClr val="tx1"/>
                </a:solidFill>
                <a:latin typeface="Arial" pitchFamily="34" charset="0"/>
              </a:defRPr>
            </a:lvl3pPr>
            <a:lvl4pPr marL="1600200" indent="-228600" eaLnBrk="0" fontAlgn="base" hangingPunct="0">
              <a:spcBef>
                <a:spcPct val="20000"/>
              </a:spcBef>
              <a:spcAft>
                <a:spcPct val="0"/>
              </a:spcAft>
              <a:buChar char="–"/>
              <a:defRPr>
                <a:solidFill>
                  <a:schemeClr val="tx1"/>
                </a:solidFill>
                <a:latin typeface="Arial" pitchFamily="34" charset="0"/>
              </a:defRPr>
            </a:lvl4pPr>
            <a:lvl5pPr marL="2057400" indent="-228600" eaLnBrk="0" fontAlgn="base" hangingPunct="0">
              <a:spcBef>
                <a:spcPct val="20000"/>
              </a:spcBef>
              <a:spcAft>
                <a:spcPct val="0"/>
              </a:spcAft>
              <a:buChar char="»"/>
              <a:defRPr>
                <a:solidFill>
                  <a:schemeClr val="tx1"/>
                </a:solidFill>
                <a:latin typeface="Arial" pitchFamily="34" charset="0"/>
              </a:defRPr>
            </a:lvl5pPr>
            <a:lvl6pPr marL="2514600" indent="-228600" eaLnBrk="0" fontAlgn="base" hangingPunct="0">
              <a:spcBef>
                <a:spcPct val="20000"/>
              </a:spcBef>
              <a:spcAft>
                <a:spcPct val="0"/>
              </a:spcAft>
              <a:buChar char="»"/>
              <a:defRPr>
                <a:solidFill>
                  <a:schemeClr val="tx1"/>
                </a:solidFill>
                <a:latin typeface="Arial" pitchFamily="34" charset="0"/>
              </a:defRPr>
            </a:lvl6pPr>
            <a:lvl7pPr marL="2971800" indent="-228600" eaLnBrk="0" fontAlgn="base" hangingPunct="0">
              <a:spcBef>
                <a:spcPct val="20000"/>
              </a:spcBef>
              <a:spcAft>
                <a:spcPct val="0"/>
              </a:spcAft>
              <a:buChar char="»"/>
              <a:defRPr>
                <a:solidFill>
                  <a:schemeClr val="tx1"/>
                </a:solidFill>
                <a:latin typeface="Arial" pitchFamily="34" charset="0"/>
              </a:defRPr>
            </a:lvl7pPr>
            <a:lvl8pPr marL="3429000" indent="-228600" eaLnBrk="0" fontAlgn="base" hangingPunct="0">
              <a:spcBef>
                <a:spcPct val="20000"/>
              </a:spcBef>
              <a:spcAft>
                <a:spcPct val="0"/>
              </a:spcAft>
              <a:buChar char="»"/>
              <a:defRPr>
                <a:solidFill>
                  <a:schemeClr val="tx1"/>
                </a:solidFill>
                <a:latin typeface="Arial" pitchFamily="34" charset="0"/>
              </a:defRPr>
            </a:lvl8pPr>
            <a:lvl9pPr marL="3886200" indent="-228600" eaLnBrk="0" fontAlgn="base" hangingPunct="0">
              <a:spcBef>
                <a:spcPct val="20000"/>
              </a:spcBef>
              <a:spcAft>
                <a:spcPct val="0"/>
              </a:spcAft>
              <a:buChar char="»"/>
              <a:defRPr>
                <a:solidFill>
                  <a:schemeClr val="tx1"/>
                </a:solidFill>
                <a:latin typeface="Arial" pitchFamily="34" charset="0"/>
              </a:defRPr>
            </a:lvl9pPr>
          </a:lstStyle>
          <a:p>
            <a:pPr marL="342900" marR="0" lvl="0" indent="-342900" algn="l" defTabSz="914400" rtl="0" eaLnBrk="0" fontAlgn="ctr" latinLnBrk="0" hangingPunct="0">
              <a:lnSpc>
                <a:spcPct val="100000"/>
              </a:lnSpc>
              <a:spcBef>
                <a:spcPct val="20000"/>
              </a:spcBef>
              <a:spcAft>
                <a:spcPct val="0"/>
              </a:spcAft>
              <a:buClrTx/>
              <a:buSzTx/>
              <a:buFontTx/>
              <a:buChar char="•"/>
              <a:tabLst/>
            </a:pPr>
            <a:r>
              <a:rPr kumimoji="0" lang="en-US" altLang="en-US" sz="900" b="1" i="0" u="none" strike="noStrike" cap="none" normalizeH="0" baseline="0" dirty="0">
                <a:ln>
                  <a:noFill/>
                </a:ln>
                <a:solidFill>
                  <a:srgbClr val="222222"/>
                </a:solidFill>
                <a:effectLst/>
                <a:latin typeface="Arial" pitchFamily="34" charset="0"/>
              </a:rPr>
              <a:t> </a:t>
            </a:r>
            <a:endParaRPr kumimoji="0" lang="en-US" altLang="en-US" sz="900" b="1" i="0" u="none" strike="noStrike" cap="none" normalizeH="0" baseline="0" dirty="0">
              <a:ln>
                <a:noFill/>
              </a:ln>
              <a:solidFill>
                <a:srgbClr val="202124"/>
              </a:solidFill>
              <a:effectLst/>
              <a:latin typeface="Arial" pitchFamily="34" charset="0"/>
            </a:endParaRPr>
          </a:p>
          <a:p>
            <a:pPr marL="342900" marR="0" lvl="0" indent="-342900" algn="l" defTabSz="914400" rtl="0" eaLnBrk="0" fontAlgn="ctr" latinLnBrk="0" hangingPunct="0">
              <a:lnSpc>
                <a:spcPct val="100000"/>
              </a:lnSpc>
              <a:spcBef>
                <a:spcPct val="20000"/>
              </a:spcBef>
              <a:spcAft>
                <a:spcPct val="0"/>
              </a:spcAft>
              <a:buClrTx/>
              <a:buSzTx/>
              <a:buFontTx/>
              <a:buChar char="•"/>
              <a:tabLst/>
            </a:pPr>
            <a:r>
              <a:rPr kumimoji="0" lang="en-US" altLang="en-US" sz="900" b="1" i="0" u="none" strike="noStrike" cap="none" normalizeH="0" baseline="0" dirty="0">
                <a:ln>
                  <a:noFill/>
                </a:ln>
                <a:solidFill>
                  <a:srgbClr val="202124"/>
                </a:solidFill>
                <a:effectLst/>
                <a:latin typeface="Arial" pitchFamily="34" charset="0"/>
              </a:rPr>
              <a:t>.</a:t>
            </a:r>
            <a:endParaRPr kumimoji="0" lang="en-US" altLang="en-US" b="1" i="0" u="none" strike="noStrike" cap="none" normalizeH="0" baseline="0" dirty="0">
              <a:ln>
                <a:noFill/>
              </a:ln>
              <a:solidFill>
                <a:srgbClr val="222222"/>
              </a:solidFill>
              <a:effectLst/>
              <a:latin typeface="Arial" pitchFamily="34" charset="0"/>
            </a:endParaRPr>
          </a:p>
        </p:txBody>
      </p:sp>
      <p:pic>
        <p:nvPicPr>
          <p:cNvPr id="1030" name="Picture 6" descr="https://mail.google.com/mail/u/0/images/cleardo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6275" y="240506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347433" y="3888412"/>
            <a:ext cx="4844567" cy="2246769"/>
          </a:xfrm>
          <a:prstGeom prst="rect">
            <a:avLst/>
          </a:prstGeom>
          <a:solidFill>
            <a:schemeClr val="accent6">
              <a:lumMod val="60000"/>
              <a:lumOff val="40000"/>
            </a:schemeClr>
          </a:solidFill>
        </p:spPr>
        <p:txBody>
          <a:bodyPr wrap="square" rtlCol="0">
            <a:spAutoFit/>
          </a:bodyPr>
          <a:lstStyle/>
          <a:p>
            <a:r>
              <a:rPr lang="en-GB" sz="2000" dirty="0">
                <a:latin typeface="Century Gothic" panose="020B0502020202020204" pitchFamily="34" charset="0"/>
              </a:rPr>
              <a:t>The Year 4s played a huge part in running a very successful stall at the Christmas Fayre selling cakes, biscuits and hot chocolates. They also helped create our school eco code which will be used across the school for many years to come!</a:t>
            </a:r>
          </a:p>
        </p:txBody>
      </p:sp>
    </p:spTree>
    <p:extLst>
      <p:ext uri="{BB962C8B-B14F-4D97-AF65-F5344CB8AC3E}">
        <p14:creationId xmlns:p14="http://schemas.microsoft.com/office/powerpoint/2010/main" val="148892674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630</TotalTime>
  <Words>199</Words>
  <Application>Microsoft Office PowerPoint</Application>
  <PresentationFormat>Widescreen</PresentationFormat>
  <Paragraphs>25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Garamond</vt:lpstr>
      <vt:lpstr>Organic</vt:lpstr>
      <vt:lpstr>Year 4 Memories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Woodpecker class 2019-2020</vt:lpstr>
      <vt:lpstr>We loved Wimpole farm </vt:lpstr>
      <vt:lpstr>PowerPoint Presentation</vt:lpstr>
      <vt:lpstr>…and worked hard in class too!</vt:lpstr>
      <vt:lpstr>…and have lots to be proud of.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Helena Moffat</dc:creator>
  <cp:lastModifiedBy>Louise</cp:lastModifiedBy>
  <cp:revision>42</cp:revision>
  <dcterms:created xsi:type="dcterms:W3CDTF">2020-06-26T14:06:59Z</dcterms:created>
  <dcterms:modified xsi:type="dcterms:W3CDTF">2020-07-17T13:05:10Z</dcterms:modified>
</cp:coreProperties>
</file>