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5" r:id="rId6"/>
    <p:sldMasterId id="2147483657" r:id="rId7"/>
    <p:sldMasterId id="2147483659" r:id="rId8"/>
    <p:sldMasterId id="2147483661" r:id="rId9"/>
    <p:sldMasterId id="2147483663" r:id="rId10"/>
    <p:sldMasterId id="2147483665" r:id="rId11"/>
    <p:sldMasterId id="2147483667" r:id="rId12"/>
    <p:sldMasterId id="2147483669" r:id="rId13"/>
    <p:sldMasterId id="2147483671" r:id="rId14"/>
    <p:sldMasterId id="2147483673" r:id="rId15"/>
    <p:sldMasterId id="2147483675" r:id="rId16"/>
    <p:sldMasterId id="2147483677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</p:sldIdLst>
  <p:sldSz cy="6858000" cx="9144000"/>
  <p:notesSz cx="6858000" cy="9144000"/>
  <p:embeddedFontLst>
    <p:embeddedFont>
      <p:font typeface="Overlock"/>
      <p:regular r:id="rId30"/>
      <p:bold r:id="rId31"/>
      <p:italic r:id="rId32"/>
      <p:boldItalic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38" roundtripDataSignature="AMtx7mgQux0SJ1tz4cxqynSt+yAw8Jq7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2.xml"/><Relationship Id="rId22" Type="http://schemas.openxmlformats.org/officeDocument/2006/relationships/slide" Target="slides/slide4.xml"/><Relationship Id="rId21" Type="http://schemas.openxmlformats.org/officeDocument/2006/relationships/slide" Target="slides/slide3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1" Type="http://schemas.openxmlformats.org/officeDocument/2006/relationships/theme" Target="theme/theme1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Overlock-bold.fntdata"/><Relationship Id="rId30" Type="http://schemas.openxmlformats.org/officeDocument/2006/relationships/font" Target="fonts/Overlock-regular.fntdata"/><Relationship Id="rId11" Type="http://schemas.openxmlformats.org/officeDocument/2006/relationships/slideMaster" Target="slideMasters/slideMaster8.xml"/><Relationship Id="rId33" Type="http://schemas.openxmlformats.org/officeDocument/2006/relationships/font" Target="fonts/Overlock-boldItalic.fntdata"/><Relationship Id="rId10" Type="http://schemas.openxmlformats.org/officeDocument/2006/relationships/slideMaster" Target="slideMasters/slideMaster7.xml"/><Relationship Id="rId32" Type="http://schemas.openxmlformats.org/officeDocument/2006/relationships/font" Target="fonts/Overlock-italic.fntdata"/><Relationship Id="rId13" Type="http://schemas.openxmlformats.org/officeDocument/2006/relationships/slideMaster" Target="slideMasters/slideMaster10.xml"/><Relationship Id="rId35" Type="http://schemas.openxmlformats.org/officeDocument/2006/relationships/font" Target="fonts/CenturyGothic-bold.fntdata"/><Relationship Id="rId12" Type="http://schemas.openxmlformats.org/officeDocument/2006/relationships/slideMaster" Target="slideMasters/slideMaster9.xml"/><Relationship Id="rId34" Type="http://schemas.openxmlformats.org/officeDocument/2006/relationships/font" Target="fonts/CenturyGothic-regular.fntdata"/><Relationship Id="rId15" Type="http://schemas.openxmlformats.org/officeDocument/2006/relationships/slideMaster" Target="slideMasters/slideMaster12.xml"/><Relationship Id="rId37" Type="http://schemas.openxmlformats.org/officeDocument/2006/relationships/font" Target="fonts/CenturyGothic-boldItalic.fntdata"/><Relationship Id="rId14" Type="http://schemas.openxmlformats.org/officeDocument/2006/relationships/slideMaster" Target="slideMasters/slideMaster11.xml"/><Relationship Id="rId36" Type="http://schemas.openxmlformats.org/officeDocument/2006/relationships/font" Target="fonts/CenturyGothic-italic.fntdata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38" Type="http://customschemas.google.com/relationships/presentationmetadata" Target="metadata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 txBox="1"/>
          <p:nvPr>
            <p:ph idx="2" type="hdr"/>
          </p:nvPr>
        </p:nvSpPr>
        <p:spPr>
          <a:xfrm>
            <a:off x="0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" name="Google Shape;6;n"/>
          <p:cNvSpPr/>
          <p:nvPr>
            <p:ph idx="3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p1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0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p10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1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p11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2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p3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p4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p5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p6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p7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8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p8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9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8" name="Google Shape;448;p9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ctrTitle"/>
          </p:nvPr>
        </p:nvSpPr>
        <p:spPr>
          <a:xfrm>
            <a:off x="866440" y="2226503"/>
            <a:ext cx="5917679" cy="2550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subTitle"/>
          </p:nvPr>
        </p:nvSpPr>
        <p:spPr>
          <a:xfrm>
            <a:off x="866440" y="4777380"/>
            <a:ext cx="5917679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 rot="5400000">
            <a:off x="7497762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 rot="5400000">
            <a:off x="6236493" y="3264693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 showMasterSp="0">
  <p:cSld name="Panoramic Picture with Caption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866441" y="4961454"/>
            <a:ext cx="642200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8"/>
          <p:cNvSpPr/>
          <p:nvPr>
            <p:ph idx="2" type="pic"/>
          </p:nvPr>
        </p:nvSpPr>
        <p:spPr>
          <a:xfrm>
            <a:off x="866441" y="685800"/>
            <a:ext cx="6422004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866440" y="5528192"/>
            <a:ext cx="6422004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3" name="Google Shape;193;p28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8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8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type="title"/>
          </p:nvPr>
        </p:nvSpPr>
        <p:spPr>
          <a:xfrm>
            <a:off x="866440" y="927100"/>
            <a:ext cx="6422005" cy="169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0"/>
          <p:cNvSpPr txBox="1"/>
          <p:nvPr>
            <p:ph idx="1" type="body"/>
          </p:nvPr>
        </p:nvSpPr>
        <p:spPr>
          <a:xfrm>
            <a:off x="866440" y="3488023"/>
            <a:ext cx="6422005" cy="2536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7" name="Google Shape;217;p30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0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0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title"/>
          </p:nvPr>
        </p:nvSpPr>
        <p:spPr>
          <a:xfrm>
            <a:off x="1128060" y="927099"/>
            <a:ext cx="6160385" cy="2882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2"/>
          <p:cNvSpPr txBox="1"/>
          <p:nvPr>
            <p:ph idx="1" type="body"/>
          </p:nvPr>
        </p:nvSpPr>
        <p:spPr>
          <a:xfrm>
            <a:off x="1387278" y="3809278"/>
            <a:ext cx="5646143" cy="33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42" name="Google Shape;242;p32"/>
          <p:cNvSpPr txBox="1"/>
          <p:nvPr>
            <p:ph idx="2" type="body"/>
          </p:nvPr>
        </p:nvSpPr>
        <p:spPr>
          <a:xfrm>
            <a:off x="866440" y="5000816"/>
            <a:ext cx="6343673" cy="1010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43" name="Google Shape;243;p32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32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2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/>
          <p:nvPr>
            <p:ph type="title"/>
          </p:nvPr>
        </p:nvSpPr>
        <p:spPr>
          <a:xfrm>
            <a:off x="866440" y="2057400"/>
            <a:ext cx="6422005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34"/>
          <p:cNvSpPr txBox="1"/>
          <p:nvPr>
            <p:ph idx="1" type="body"/>
          </p:nvPr>
        </p:nvSpPr>
        <p:spPr>
          <a:xfrm>
            <a:off x="866441" y="5024908"/>
            <a:ext cx="6422004" cy="99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6" name="Google Shape;266;p34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34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34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/>
          <p:nvPr>
            <p:ph type="title"/>
          </p:nvPr>
        </p:nvSpPr>
        <p:spPr>
          <a:xfrm>
            <a:off x="866440" y="927100"/>
            <a:ext cx="6423593" cy="70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36"/>
          <p:cNvSpPr txBox="1"/>
          <p:nvPr>
            <p:ph idx="1" type="body"/>
          </p:nvPr>
        </p:nvSpPr>
        <p:spPr>
          <a:xfrm>
            <a:off x="866440" y="2489200"/>
            <a:ext cx="2313432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91" name="Google Shape;291;p36"/>
          <p:cNvSpPr txBox="1"/>
          <p:nvPr>
            <p:ph idx="2" type="body"/>
          </p:nvPr>
        </p:nvSpPr>
        <p:spPr>
          <a:xfrm>
            <a:off x="866440" y="3147164"/>
            <a:ext cx="2313432" cy="2888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92" name="Google Shape;292;p36"/>
          <p:cNvSpPr txBox="1"/>
          <p:nvPr>
            <p:ph idx="3" type="body"/>
          </p:nvPr>
        </p:nvSpPr>
        <p:spPr>
          <a:xfrm>
            <a:off x="3405614" y="2489200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93" name="Google Shape;293;p36"/>
          <p:cNvSpPr txBox="1"/>
          <p:nvPr>
            <p:ph idx="4" type="body"/>
          </p:nvPr>
        </p:nvSpPr>
        <p:spPr>
          <a:xfrm>
            <a:off x="3408471" y="3147164"/>
            <a:ext cx="2318918" cy="2888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94" name="Google Shape;294;p36"/>
          <p:cNvSpPr txBox="1"/>
          <p:nvPr>
            <p:ph idx="5" type="body"/>
          </p:nvPr>
        </p:nvSpPr>
        <p:spPr>
          <a:xfrm>
            <a:off x="5958642" y="2489200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95" name="Google Shape;295;p36"/>
          <p:cNvSpPr txBox="1"/>
          <p:nvPr>
            <p:ph idx="6" type="body"/>
          </p:nvPr>
        </p:nvSpPr>
        <p:spPr>
          <a:xfrm>
            <a:off x="5960935" y="3147164"/>
            <a:ext cx="2316625" cy="2888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96" name="Google Shape;296;p36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36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36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/>
          <p:nvPr>
            <p:ph type="title"/>
          </p:nvPr>
        </p:nvSpPr>
        <p:spPr>
          <a:xfrm>
            <a:off x="866440" y="927100"/>
            <a:ext cx="6345260" cy="70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38"/>
          <p:cNvSpPr txBox="1"/>
          <p:nvPr>
            <p:ph idx="1" type="body"/>
          </p:nvPr>
        </p:nvSpPr>
        <p:spPr>
          <a:xfrm>
            <a:off x="866440" y="4179596"/>
            <a:ext cx="2313432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21" name="Google Shape;321;p38"/>
          <p:cNvSpPr/>
          <p:nvPr>
            <p:ph idx="2" type="pic"/>
          </p:nvPr>
        </p:nvSpPr>
        <p:spPr>
          <a:xfrm>
            <a:off x="1019055" y="2489200"/>
            <a:ext cx="2015144" cy="1447342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322" name="Google Shape;322;p38"/>
          <p:cNvSpPr txBox="1"/>
          <p:nvPr>
            <p:ph idx="3" type="body"/>
          </p:nvPr>
        </p:nvSpPr>
        <p:spPr>
          <a:xfrm>
            <a:off x="866439" y="4837558"/>
            <a:ext cx="2313432" cy="118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23" name="Google Shape;323;p38"/>
          <p:cNvSpPr txBox="1"/>
          <p:nvPr>
            <p:ph idx="4" type="body"/>
          </p:nvPr>
        </p:nvSpPr>
        <p:spPr>
          <a:xfrm>
            <a:off x="3411125" y="4179595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24" name="Google Shape;324;p38"/>
          <p:cNvSpPr/>
          <p:nvPr>
            <p:ph idx="5" type="pic"/>
          </p:nvPr>
        </p:nvSpPr>
        <p:spPr>
          <a:xfrm>
            <a:off x="3553189" y="2489200"/>
            <a:ext cx="2015144" cy="1447342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325" name="Google Shape;325;p38"/>
          <p:cNvSpPr txBox="1"/>
          <p:nvPr>
            <p:ph idx="6" type="body"/>
          </p:nvPr>
        </p:nvSpPr>
        <p:spPr>
          <a:xfrm>
            <a:off x="3411125" y="4848208"/>
            <a:ext cx="2318918" cy="118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26" name="Google Shape;326;p38"/>
          <p:cNvSpPr txBox="1"/>
          <p:nvPr>
            <p:ph idx="7" type="body"/>
          </p:nvPr>
        </p:nvSpPr>
        <p:spPr>
          <a:xfrm>
            <a:off x="5958642" y="4179596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27" name="Google Shape;327;p38"/>
          <p:cNvSpPr/>
          <p:nvPr>
            <p:ph idx="8" type="pic"/>
          </p:nvPr>
        </p:nvSpPr>
        <p:spPr>
          <a:xfrm>
            <a:off x="6108641" y="2489200"/>
            <a:ext cx="2015144" cy="1447342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328" name="Google Shape;328;p38"/>
          <p:cNvSpPr txBox="1"/>
          <p:nvPr>
            <p:ph idx="9" type="body"/>
          </p:nvPr>
        </p:nvSpPr>
        <p:spPr>
          <a:xfrm>
            <a:off x="5958642" y="4837558"/>
            <a:ext cx="2318918" cy="118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29" name="Google Shape;329;p38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38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38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40"/>
          <p:cNvSpPr txBox="1"/>
          <p:nvPr>
            <p:ph idx="1" type="body"/>
          </p:nvPr>
        </p:nvSpPr>
        <p:spPr>
          <a:xfrm rot="5400000">
            <a:off x="2271713" y="1081088"/>
            <a:ext cx="3530600" cy="634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52" name="Google Shape;352;p40"/>
          <p:cNvSpPr txBox="1"/>
          <p:nvPr>
            <p:ph idx="10" type="dt"/>
          </p:nvPr>
        </p:nvSpPr>
        <p:spPr>
          <a:xfrm>
            <a:off x="7621587" y="63881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40"/>
          <p:cNvSpPr txBox="1"/>
          <p:nvPr>
            <p:ph idx="11" type="ftr"/>
          </p:nvPr>
        </p:nvSpPr>
        <p:spPr>
          <a:xfrm>
            <a:off x="515937" y="6388100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40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2"/>
          <p:cNvSpPr txBox="1"/>
          <p:nvPr>
            <p:ph type="title"/>
          </p:nvPr>
        </p:nvSpPr>
        <p:spPr>
          <a:xfrm rot="5400000">
            <a:off x="4445686" y="3177042"/>
            <a:ext cx="4572001" cy="1113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42"/>
          <p:cNvSpPr txBox="1"/>
          <p:nvPr>
            <p:ph idx="1" type="body"/>
          </p:nvPr>
        </p:nvSpPr>
        <p:spPr>
          <a:xfrm rot="5400000">
            <a:off x="789205" y="1525332"/>
            <a:ext cx="4572001" cy="4416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76" name="Google Shape;376;p42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42"/>
          <p:cNvSpPr txBox="1"/>
          <p:nvPr>
            <p:ph idx="11" type="ftr"/>
          </p:nvPr>
        </p:nvSpPr>
        <p:spPr>
          <a:xfrm>
            <a:off x="538162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42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" type="body"/>
          </p:nvPr>
        </p:nvSpPr>
        <p:spPr>
          <a:xfrm>
            <a:off x="869918" y="2489200"/>
            <a:ext cx="3633502" cy="7592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2" name="Google Shape;62;p19"/>
          <p:cNvSpPr txBox="1"/>
          <p:nvPr>
            <p:ph idx="2" type="body"/>
          </p:nvPr>
        </p:nvSpPr>
        <p:spPr>
          <a:xfrm>
            <a:off x="866440" y="3248490"/>
            <a:ext cx="3636980" cy="2771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3" type="body"/>
          </p:nvPr>
        </p:nvSpPr>
        <p:spPr>
          <a:xfrm>
            <a:off x="4640581" y="2489200"/>
            <a:ext cx="3636979" cy="7566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4" name="Google Shape;64;p19"/>
          <p:cNvSpPr txBox="1"/>
          <p:nvPr>
            <p:ph idx="4" type="body"/>
          </p:nvPr>
        </p:nvSpPr>
        <p:spPr>
          <a:xfrm>
            <a:off x="4640581" y="3245835"/>
            <a:ext cx="3636980" cy="2773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866440" y="2489200"/>
            <a:ext cx="3636980" cy="353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2" type="body"/>
          </p:nvPr>
        </p:nvSpPr>
        <p:spPr>
          <a:xfrm>
            <a:off x="4640581" y="2489203"/>
            <a:ext cx="363698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877534" y="2257588"/>
            <a:ext cx="3090672" cy="3020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5119261" y="2257588"/>
            <a:ext cx="3082516" cy="3020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22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866440" y="1447800"/>
            <a:ext cx="2712590" cy="14955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4568927" y="1447800"/>
            <a:ext cx="36328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2" type="body"/>
          </p:nvPr>
        </p:nvSpPr>
        <p:spPr>
          <a:xfrm>
            <a:off x="866441" y="3086845"/>
            <a:ext cx="2712589" cy="2933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43" name="Google Shape;143;p24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866440" y="1381390"/>
            <a:ext cx="2987089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6"/>
          <p:cNvSpPr/>
          <p:nvPr>
            <p:ph idx="2" type="pic"/>
          </p:nvPr>
        </p:nvSpPr>
        <p:spPr>
          <a:xfrm>
            <a:off x="4722909" y="1320800"/>
            <a:ext cx="2791102" cy="42164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866440" y="3086100"/>
            <a:ext cx="2987089" cy="2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68" name="Google Shape;168;p26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3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7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9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8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10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1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1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14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12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12" name="Google Shape;12;p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" name="Google Shape;19;p12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12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 rot="5400000">
            <a:off x="7497762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 rot="5400000">
            <a:off x="6236493" y="3264693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33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248" name="Google Shape;248;p3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3"/>
            <p:cNvSpPr/>
            <p:nvPr/>
          </p:nvSpPr>
          <p:spPr>
            <a:xfrm rot="-600000">
              <a:off x="6359946" y="431124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485023" y="4381500"/>
              <a:ext cx="8182128" cy="2130508"/>
            </a:xfrm>
            <a:custGeom>
              <a:rect b="b" l="l" r="r" t="t"/>
              <a:pathLst>
                <a:path extrusionOk="0" h="9621" w="1000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57" name="Google Shape;257;p33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33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Google Shape;259;p33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0" name="Google Shape;260;p33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1" name="Google Shape;261;p33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2" name="Google Shape;262;p33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35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271" name="Google Shape;271;p3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5"/>
            <p:cNvSpPr/>
            <p:nvPr/>
          </p:nvSpPr>
          <p:spPr>
            <a:xfrm rot="-600000">
              <a:off x="6359946" y="179029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485023" y="1856450"/>
              <a:ext cx="8173954" cy="4535226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0" name="Google Shape;280;p35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1" name="Google Shape;281;p35"/>
          <p:cNvCxnSpPr/>
          <p:nvPr/>
        </p:nvCxnSpPr>
        <p:spPr>
          <a:xfrm>
            <a:off x="3294062" y="2489200"/>
            <a:ext cx="0" cy="3546475"/>
          </a:xfrm>
          <a:prstGeom prst="straightConnector1">
            <a:avLst/>
          </a:prstGeom>
          <a:noFill/>
          <a:ln cap="rnd" cmpd="sng" w="12700">
            <a:solidFill>
              <a:schemeClr val="accent1">
                <a:alpha val="3921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35"/>
          <p:cNvCxnSpPr/>
          <p:nvPr/>
        </p:nvCxnSpPr>
        <p:spPr>
          <a:xfrm>
            <a:off x="5849937" y="2489200"/>
            <a:ext cx="0" cy="3546475"/>
          </a:xfrm>
          <a:prstGeom prst="straightConnector1">
            <a:avLst/>
          </a:prstGeom>
          <a:noFill/>
          <a:ln cap="rnd" cmpd="sng" w="12700">
            <a:solidFill>
              <a:schemeClr val="accent1">
                <a:alpha val="3921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3" name="Google Shape;283;p35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35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5" name="Google Shape;285;p35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6" name="Google Shape;286;p35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7" name="Google Shape;287;p35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7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301" name="Google Shape;301;p3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7"/>
            <p:cNvSpPr/>
            <p:nvPr/>
          </p:nvSpPr>
          <p:spPr>
            <a:xfrm rot="-600000">
              <a:off x="6359946" y="179029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485023" y="1856450"/>
              <a:ext cx="8173954" cy="4535226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10" name="Google Shape;310;p37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1" name="Google Shape;311;p37"/>
          <p:cNvCxnSpPr/>
          <p:nvPr/>
        </p:nvCxnSpPr>
        <p:spPr>
          <a:xfrm>
            <a:off x="3289300" y="2489200"/>
            <a:ext cx="0" cy="3546475"/>
          </a:xfrm>
          <a:prstGeom prst="straightConnector1">
            <a:avLst/>
          </a:prstGeom>
          <a:noFill/>
          <a:ln cap="rnd" cmpd="sng" w="12700">
            <a:solidFill>
              <a:schemeClr val="accent1">
                <a:alpha val="3921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2" name="Google Shape;312;p37"/>
          <p:cNvCxnSpPr/>
          <p:nvPr/>
        </p:nvCxnSpPr>
        <p:spPr>
          <a:xfrm>
            <a:off x="5849937" y="2489200"/>
            <a:ext cx="0" cy="3546475"/>
          </a:xfrm>
          <a:prstGeom prst="straightConnector1">
            <a:avLst/>
          </a:prstGeom>
          <a:noFill/>
          <a:ln cap="rnd" cmpd="sng" w="12700">
            <a:solidFill>
              <a:schemeClr val="accent1">
                <a:alpha val="3921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3" name="Google Shape;313;p37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Google Shape;314;p37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5" name="Google Shape;315;p37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6" name="Google Shape;316;p37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7" name="Google Shape;317;p37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39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334" name="Google Shape;334;p3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9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9"/>
            <p:cNvSpPr/>
            <p:nvPr/>
          </p:nvSpPr>
          <p:spPr>
            <a:xfrm rot="-600000">
              <a:off x="6359946" y="179029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485023" y="1856450"/>
              <a:ext cx="8173954" cy="4535226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43" name="Google Shape;343;p39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39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Google Shape;345;p39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6" name="Google Shape;346;p39"/>
          <p:cNvSpPr txBox="1"/>
          <p:nvPr>
            <p:ph idx="10" type="dt"/>
          </p:nvPr>
        </p:nvSpPr>
        <p:spPr>
          <a:xfrm>
            <a:off x="7621587" y="63881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7" name="Google Shape;347;p39"/>
          <p:cNvSpPr txBox="1"/>
          <p:nvPr>
            <p:ph idx="11" type="ftr"/>
          </p:nvPr>
        </p:nvSpPr>
        <p:spPr>
          <a:xfrm>
            <a:off x="515937" y="6388100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8" name="Google Shape;348;p39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41"/>
          <p:cNvGrpSpPr/>
          <p:nvPr/>
        </p:nvGrpSpPr>
        <p:grpSpPr>
          <a:xfrm>
            <a:off x="-1587" y="0"/>
            <a:ext cx="9120187" cy="6861175"/>
            <a:chOff x="-1588" y="0"/>
            <a:chExt cx="9120420" cy="6860798"/>
          </a:xfrm>
        </p:grpSpPr>
        <p:sp>
          <p:nvSpPr>
            <p:cNvPr id="357" name="Google Shape;357;p4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1"/>
            <p:cNvSpPr/>
            <p:nvPr/>
          </p:nvSpPr>
          <p:spPr>
            <a:xfrm rot="4920000">
              <a:off x="4673046" y="5107506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64" name="Google Shape;364;p41"/>
          <p:cNvSpPr/>
          <p:nvPr/>
        </p:nvSpPr>
        <p:spPr>
          <a:xfrm>
            <a:off x="414337" y="401637"/>
            <a:ext cx="4611687" cy="60547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41"/>
          <p:cNvSpPr/>
          <p:nvPr/>
        </p:nvSpPr>
        <p:spPr>
          <a:xfrm rot="5400000">
            <a:off x="1298575" y="1765300"/>
            <a:ext cx="5997575" cy="3327400"/>
          </a:xfrm>
          <a:custGeom>
            <a:rect b="b" l="l" r="r" t="t"/>
            <a:pathLst>
              <a:path extrusionOk="0" h="2752" w="4960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41"/>
          <p:cNvSpPr/>
          <p:nvPr/>
        </p:nvSpPr>
        <p:spPr>
          <a:xfrm>
            <a:off x="0" y="0"/>
            <a:ext cx="9144000" cy="6858000"/>
          </a:xfrm>
          <a:custGeom>
            <a:rect b="b" l="l" r="r" t="t"/>
            <a:pathLst>
              <a:path extrusionOk="0" h="4320" w="576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41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41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9" name="Google Shape;369;p41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0" name="Google Shape;370;p41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1" name="Google Shape;371;p41"/>
          <p:cNvSpPr txBox="1"/>
          <p:nvPr>
            <p:ph idx="11" type="ftr"/>
          </p:nvPr>
        </p:nvSpPr>
        <p:spPr>
          <a:xfrm>
            <a:off x="538162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2" name="Google Shape;372;p41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14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33" name="Google Shape;33;p1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 rot="-600000">
              <a:off x="6359946" y="179029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Google Shape;40;p14"/>
            <p:cNvSpPr/>
            <p:nvPr/>
          </p:nvSpPr>
          <p:spPr>
            <a:xfrm>
              <a:off x="485023" y="1856450"/>
              <a:ext cx="8173954" cy="4535226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" name="Google Shape;41;p14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2" name="Google Shape;42;p14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Google Shape;44;p14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Google Shape;45;p14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Google Shape;46;p14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6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77" name="Google Shape;77;p16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 rot="-600000">
              <a:off x="6359946" y="179029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485023" y="1856450"/>
              <a:ext cx="8173954" cy="4535226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6" name="Google Shape;86;p16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6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1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99" name="Google Shape;99;p2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1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" name="Google Shape;106;p21"/>
            <p:cNvSpPr/>
            <p:nvPr/>
          </p:nvSpPr>
          <p:spPr>
            <a:xfrm rot="-5400000">
              <a:off x="3105027" y="1765596"/>
              <a:ext cx="5995993" cy="3326809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" name="Google Shape;107;p21"/>
            <p:cNvSpPr/>
            <p:nvPr/>
          </p:nvSpPr>
          <p:spPr>
            <a:xfrm rot="-5940000">
              <a:off x="3320102" y="145837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9" name="Google Shape;109;p21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1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3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123" name="Google Shape;123;p2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 rot="-5400000">
              <a:off x="2548536" y="1765596"/>
              <a:ext cx="5995993" cy="3326809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 rot="-5940000">
              <a:off x="2769747" y="145837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3" name="Google Shape;133;p23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3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6" name="Google Shape;136;p23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7" name="Google Shape;137;p23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5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148" name="Google Shape;148;p2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 rot="-5400000">
              <a:off x="2852610" y="1765596"/>
              <a:ext cx="5995993" cy="3326809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 rot="-5940000">
              <a:off x="3074559" y="145837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8" name="Google Shape;158;p25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5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2" name="Google Shape;162;p25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7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173" name="Google Shape;173;p2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 rot="10200000">
              <a:off x="426788" y="4564241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 rot="10800000">
              <a:off x="485023" y="2670079"/>
              <a:ext cx="8182128" cy="2130508"/>
            </a:xfrm>
            <a:custGeom>
              <a:rect b="b" l="l" r="r" t="t"/>
              <a:pathLst>
                <a:path extrusionOk="0" h="9621" w="1000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83" name="Google Shape;183;p27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7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6" name="Google Shape;186;p27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7" name="Google Shape;187;p27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29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198" name="Google Shape;198;p2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9"/>
            <p:cNvSpPr/>
            <p:nvPr/>
          </p:nvSpPr>
          <p:spPr>
            <a:xfrm rot="-600000">
              <a:off x="6359946" y="2780895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485023" y="2854646"/>
              <a:ext cx="8182128" cy="2130508"/>
            </a:xfrm>
            <a:custGeom>
              <a:rect b="b" l="l" r="r" t="t"/>
              <a:pathLst>
                <a:path extrusionOk="0" h="9621" w="1000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8" name="Google Shape;208;p29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9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1" name="Google Shape;211;p29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2" name="Google Shape;212;p29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3" name="Google Shape;213;p29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31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222" name="Google Shape;222;p3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1"/>
            <p:cNvSpPr/>
            <p:nvPr/>
          </p:nvSpPr>
          <p:spPr>
            <a:xfrm rot="-600000">
              <a:off x="6359946" y="4309201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485023" y="4381500"/>
              <a:ext cx="8182128" cy="2130508"/>
            </a:xfrm>
            <a:custGeom>
              <a:rect b="b" l="l" r="r" t="t"/>
              <a:pathLst>
                <a:path extrusionOk="0" h="9621" w="1000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1" name="Google Shape;231;p31"/>
          <p:cNvSpPr txBox="1"/>
          <p:nvPr/>
        </p:nvSpPr>
        <p:spPr>
          <a:xfrm>
            <a:off x="647700" y="652462"/>
            <a:ext cx="601662" cy="132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7069137" y="2900362"/>
            <a:ext cx="619125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1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31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6" name="Google Shape;236;p31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7" name="Google Shape;237;p31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8" name="Google Shape;238;p31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WN18kGdPHzk" TargetMode="External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mdA2sByFX1I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"/>
          <p:cNvSpPr txBox="1"/>
          <p:nvPr>
            <p:ph type="ctrTitle"/>
          </p:nvPr>
        </p:nvSpPr>
        <p:spPr>
          <a:xfrm>
            <a:off x="684212" y="692150"/>
            <a:ext cx="5916612" cy="1543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b="1" i="0" lang="en-US" sz="54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Thoughtfulness</a:t>
            </a:r>
            <a:endParaRPr/>
          </a:p>
        </p:txBody>
      </p:sp>
      <p:sp>
        <p:nvSpPr>
          <p:cNvPr id="384" name="Google Shape;384;p1"/>
          <p:cNvSpPr txBox="1"/>
          <p:nvPr>
            <p:ph idx="1" type="subTitle"/>
          </p:nvPr>
        </p:nvSpPr>
        <p:spPr>
          <a:xfrm>
            <a:off x="755650" y="2208212"/>
            <a:ext cx="5918200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0" i="0" lang="en-US" sz="1800" u="none">
                <a:solidFill>
                  <a:srgbClr val="EF53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AUTUMN 2</a:t>
            </a:r>
            <a:endParaRPr/>
          </a:p>
        </p:txBody>
      </p:sp>
      <p:pic>
        <p:nvPicPr>
          <p:cNvPr id="385" name="Google Shape;3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" y="3865562"/>
            <a:ext cx="3695700" cy="208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7900" y="2268537"/>
            <a:ext cx="3463925" cy="27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"/>
          <p:cNvSpPr txBox="1"/>
          <p:nvPr>
            <p:ph type="title"/>
          </p:nvPr>
        </p:nvSpPr>
        <p:spPr>
          <a:xfrm>
            <a:off x="865187" y="927100"/>
            <a:ext cx="6740525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show our support for all the people who fought to create peace?</a:t>
            </a:r>
            <a:endParaRPr/>
          </a:p>
        </p:txBody>
      </p:sp>
      <p:sp>
        <p:nvSpPr>
          <p:cNvPr id="457" name="Google Shape;457;p10"/>
          <p:cNvSpPr txBox="1"/>
          <p:nvPr>
            <p:ph idx="1" type="body"/>
          </p:nvPr>
        </p:nvSpPr>
        <p:spPr>
          <a:xfrm>
            <a:off x="625475" y="24003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British Legion has been fundraising for ex-service men and women as well as existing ones by selling poppies to the public.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 the years it has become known as the poppy appeal and has gone on to raise hundred of millions of pounds for charity.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poppy has become one of our most poignant symbols with millions of commemorative flowers produced each year to honour Britain’s war dead</a:t>
            </a:r>
            <a:br>
              <a:rPr b="0" i="0" lang="en-US" sz="16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458" name="Google Shape;4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7212" y="2636837"/>
            <a:ext cx="211455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1"/>
          <p:cNvSpPr txBox="1"/>
          <p:nvPr>
            <p:ph idx="4294967295" type="title"/>
          </p:nvPr>
        </p:nvSpPr>
        <p:spPr>
          <a:xfrm>
            <a:off x="898525" y="690562"/>
            <a:ext cx="698658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we show</a:t>
            </a:r>
            <a:r>
              <a:rPr b="1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thoughtfulness</a:t>
            </a: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</p:txBody>
      </p:sp>
      <p:sp>
        <p:nvSpPr>
          <p:cNvPr id="464" name="Google Shape;464;p11"/>
          <p:cNvSpPr txBox="1"/>
          <p:nvPr/>
        </p:nvSpPr>
        <p:spPr>
          <a:xfrm rot="-480000">
            <a:off x="1860550" y="4292600"/>
            <a:ext cx="3425825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Russell Rights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1"/>
          <p:cNvSpPr txBox="1"/>
          <p:nvPr/>
        </p:nvSpPr>
        <p:spPr>
          <a:xfrm>
            <a:off x="1495425" y="6043612"/>
            <a:ext cx="7705725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put others before ourselves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1"/>
          <p:cNvSpPr txBox="1"/>
          <p:nvPr/>
        </p:nvSpPr>
        <p:spPr>
          <a:xfrm rot="240000">
            <a:off x="5064125" y="3336925"/>
            <a:ext cx="3973512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listen to 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1"/>
          <p:cNvSpPr txBox="1"/>
          <p:nvPr/>
        </p:nvSpPr>
        <p:spPr>
          <a:xfrm rot="180000">
            <a:off x="201612" y="5210175"/>
            <a:ext cx="3965575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be mindful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1"/>
          <p:cNvSpPr txBox="1"/>
          <p:nvPr/>
        </p:nvSpPr>
        <p:spPr>
          <a:xfrm rot="240000">
            <a:off x="5095875" y="2232025"/>
            <a:ext cx="2735262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be caring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1"/>
          <p:cNvSpPr txBox="1"/>
          <p:nvPr/>
        </p:nvSpPr>
        <p:spPr>
          <a:xfrm rot="-840000">
            <a:off x="517525" y="2230437"/>
            <a:ext cx="20574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be kind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1"/>
          <p:cNvSpPr txBox="1"/>
          <p:nvPr/>
        </p:nvSpPr>
        <p:spPr>
          <a:xfrm rot="-480000">
            <a:off x="774700" y="3268662"/>
            <a:ext cx="3668712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respect 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1"/>
          <p:cNvSpPr txBox="1"/>
          <p:nvPr/>
        </p:nvSpPr>
        <p:spPr>
          <a:xfrm rot="-540000">
            <a:off x="5078412" y="4897437"/>
            <a:ext cx="3730625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keep promises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"/>
          <p:cNvSpPr txBox="1"/>
          <p:nvPr/>
        </p:nvSpPr>
        <p:spPr>
          <a:xfrm>
            <a:off x="323850" y="981075"/>
            <a:ext cx="8424862" cy="671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verlock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Welcome to our ‘Values’ assembly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"/>
          <p:cNvSpPr txBox="1"/>
          <p:nvPr/>
        </p:nvSpPr>
        <p:spPr>
          <a:xfrm>
            <a:off x="503237" y="2349500"/>
            <a:ext cx="8424862" cy="391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600"/>
              <a:buFont typeface="Overlock"/>
              <a:buNone/>
            </a:pPr>
            <a:r>
              <a:rPr b="1" i="1" lang="en-US" sz="6600" u="none" cap="none" strike="noStrike">
                <a:solidFill>
                  <a:srgbClr val="7030A0"/>
                </a:solidFill>
                <a:latin typeface="Overlock"/>
                <a:ea typeface="Overlock"/>
                <a:cs typeface="Overlock"/>
                <a:sym typeface="Overlock"/>
              </a:rPr>
              <a:t>A value is a principle that guides our thinking and behaviour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"/>
          <p:cNvSpPr txBox="1"/>
          <p:nvPr>
            <p:ph type="title"/>
          </p:nvPr>
        </p:nvSpPr>
        <p:spPr>
          <a:xfrm>
            <a:off x="865187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Values so far…</a:t>
            </a:r>
            <a:endParaRPr/>
          </a:p>
        </p:txBody>
      </p:sp>
      <p:sp>
        <p:nvSpPr>
          <p:cNvPr id="398" name="Google Shape;398;p3"/>
          <p:cNvSpPr txBox="1"/>
          <p:nvPr>
            <p:ph idx="1" type="body"/>
          </p:nvPr>
        </p:nvSpPr>
        <p:spPr>
          <a:xfrm>
            <a:off x="863600" y="2489200"/>
            <a:ext cx="6346825" cy="709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remember which values we have already covered this year?</a:t>
            </a:r>
            <a:endParaRPr/>
          </a:p>
        </p:txBody>
      </p:sp>
      <p:sp>
        <p:nvSpPr>
          <p:cNvPr id="399" name="Google Shape;399;p3"/>
          <p:cNvSpPr txBox="1"/>
          <p:nvPr/>
        </p:nvSpPr>
        <p:spPr>
          <a:xfrm>
            <a:off x="681037" y="3330575"/>
            <a:ext cx="198755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respect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337" y="4100512"/>
            <a:ext cx="2266950" cy="1570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"/>
          <p:cNvSpPr txBox="1"/>
          <p:nvPr>
            <p:ph type="title"/>
          </p:nvPr>
        </p:nvSpPr>
        <p:spPr>
          <a:xfrm>
            <a:off x="865187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b="1" i="0" lang="en-US" sz="54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THOUGHTFULNESS</a:t>
            </a:r>
            <a:endParaRPr/>
          </a:p>
        </p:txBody>
      </p:sp>
      <p:sp>
        <p:nvSpPr>
          <p:cNvPr id="406" name="Google Shape;406;p4"/>
          <p:cNvSpPr txBox="1"/>
          <p:nvPr>
            <p:ph idx="1" type="body"/>
          </p:nvPr>
        </p:nvSpPr>
        <p:spPr>
          <a:xfrm>
            <a:off x="468312" y="2362200"/>
            <a:ext cx="8207375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What is thoughtfulness?</a:t>
            </a:r>
            <a:endParaRPr/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When have you experienced thoughtfulness?</a:t>
            </a:r>
            <a:endParaRPr/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How can we be thoughtful?</a:t>
            </a:r>
            <a:endParaRPr/>
          </a:p>
          <a:p>
            <a:pPr indent="-20066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As we celebrate World Kindness Day on 13th November, let’s take time to reflect on how we can make a difference. Let’s reach out to those who need help and volunteer for causes that change us for the better, just as they change the world.  &#10;&#10;Connect with us today and get started:&#10;www.emiratesnbd.com/giving&#10;-&#10;ندعوكم في يوم اللطف العالمي 13 نوفمبر للانضمام إلينا والتطوّع للمساهمة في قضايا نبيلة وإحداث التغيير الإيجابي في حياتكم وحياة الناس والمجتمع.&#10;&#10;تواصلوا معنا اليوم وابدأوا رحلتكم التطوعية:&#10;www.emiratesnbd.com/giving" id="407" name="Google Shape;407;p4" title="#GiveInToGiving | #العطاء_ثراء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2988" y="4577000"/>
            <a:ext cx="3518000" cy="197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8"/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8"/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8"/>
                                        <p:tgtEl>
                                          <p:spTgt spid="4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8"/>
                                        <p:tgtEl>
                                          <p:spTgt spid="4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8"/>
                                        <p:tgtEl>
                                          <p:spTgt spid="4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8"/>
                                        <p:tgtEl>
                                          <p:spTgt spid="4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"/>
          <p:cNvSpPr txBox="1"/>
          <p:nvPr>
            <p:ph type="title"/>
          </p:nvPr>
        </p:nvSpPr>
        <p:spPr>
          <a:xfrm>
            <a:off x="865187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it mean to be thoughtful?</a:t>
            </a:r>
            <a:endParaRPr/>
          </a:p>
        </p:txBody>
      </p:sp>
      <p:sp>
        <p:nvSpPr>
          <p:cNvPr id="413" name="Google Shape;413;p5"/>
          <p:cNvSpPr txBox="1"/>
          <p:nvPr>
            <p:ph idx="1" type="body"/>
          </p:nvPr>
        </p:nvSpPr>
        <p:spPr>
          <a:xfrm>
            <a:off x="539750" y="2205037"/>
            <a:ext cx="69850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Thinking carefully before acting</a:t>
            </a:r>
            <a:endParaRPr/>
          </a:p>
          <a:p>
            <a:pPr indent="-251459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a nice person and a good friend</a:t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understanding</a:t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Thinking about the needs of other people</a:t>
            </a:r>
            <a:endParaRPr/>
          </a:p>
          <a:p>
            <a:pPr indent="-251459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careful attention to detail</a:t>
            </a:r>
            <a:endParaRPr/>
          </a:p>
          <a:p>
            <a:pPr indent="-251459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Taking time for ourselves</a:t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1459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4" name="Google Shape;4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4662" y="2816225"/>
            <a:ext cx="3049587" cy="17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"/>
          <p:cNvSpPr txBox="1"/>
          <p:nvPr>
            <p:ph type="title"/>
          </p:nvPr>
        </p:nvSpPr>
        <p:spPr>
          <a:xfrm>
            <a:off x="865187" y="927100"/>
            <a:ext cx="6875462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thoughtful is about recognising feelings</a:t>
            </a:r>
            <a:endParaRPr/>
          </a:p>
        </p:txBody>
      </p:sp>
      <p:sp>
        <p:nvSpPr>
          <p:cNvPr id="420" name="Google Shape;420;p6"/>
          <p:cNvSpPr txBox="1"/>
          <p:nvPr>
            <p:ph idx="1" type="body"/>
          </p:nvPr>
        </p:nvSpPr>
        <p:spPr>
          <a:xfrm>
            <a:off x="865187" y="2484437"/>
            <a:ext cx="6346825" cy="709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are these people feeling?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could we be thoughtful towards them?</a:t>
            </a:r>
            <a:endParaRPr/>
          </a:p>
        </p:txBody>
      </p:sp>
      <p:grpSp>
        <p:nvGrpSpPr>
          <p:cNvPr id="421" name="Google Shape;421;p6"/>
          <p:cNvGrpSpPr/>
          <p:nvPr/>
        </p:nvGrpSpPr>
        <p:grpSpPr>
          <a:xfrm>
            <a:off x="481012" y="3429000"/>
            <a:ext cx="2508250" cy="2776537"/>
            <a:chOff x="567146" y="3159515"/>
            <a:chExt cx="2507668" cy="2776756"/>
          </a:xfrm>
        </p:grpSpPr>
        <p:sp>
          <p:nvSpPr>
            <p:cNvPr id="422" name="Google Shape;422;p6"/>
            <p:cNvSpPr txBox="1"/>
            <p:nvPr/>
          </p:nvSpPr>
          <p:spPr>
            <a:xfrm>
              <a:off x="567146" y="3159515"/>
              <a:ext cx="2507668" cy="2776756"/>
            </a:xfrm>
            <a:prstGeom prst="rect">
              <a:avLst/>
            </a:prstGeom>
            <a:solidFill>
              <a:schemeClr val="lt1"/>
            </a:solidFill>
            <a:ln cap="rnd" cmpd="sng" w="28575">
              <a:solidFill>
                <a:srgbClr val="E3CB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3" name="Google Shape;423;p6"/>
            <p:cNvSpPr txBox="1"/>
            <p:nvPr/>
          </p:nvSpPr>
          <p:spPr>
            <a:xfrm>
              <a:off x="567146" y="5400826"/>
              <a:ext cx="2507668" cy="42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000" lIns="0" spcFirstLastPara="1" rIns="0" wrap="square" tIns="72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Upset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4" name="Google Shape;424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72292" y="3340451"/>
              <a:ext cx="1097375" cy="20118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5" name="Google Shape;425;p6"/>
          <p:cNvGrpSpPr/>
          <p:nvPr/>
        </p:nvGrpSpPr>
        <p:grpSpPr>
          <a:xfrm>
            <a:off x="3317875" y="3429000"/>
            <a:ext cx="2508250" cy="2776537"/>
            <a:chOff x="3318165" y="3159515"/>
            <a:chExt cx="2507669" cy="2776756"/>
          </a:xfrm>
        </p:grpSpPr>
        <p:sp>
          <p:nvSpPr>
            <p:cNvPr id="426" name="Google Shape;426;p6"/>
            <p:cNvSpPr txBox="1"/>
            <p:nvPr/>
          </p:nvSpPr>
          <p:spPr>
            <a:xfrm>
              <a:off x="3318165" y="3159515"/>
              <a:ext cx="2507669" cy="2776756"/>
            </a:xfrm>
            <a:prstGeom prst="rect">
              <a:avLst/>
            </a:prstGeom>
            <a:solidFill>
              <a:schemeClr val="lt1"/>
            </a:solidFill>
            <a:ln cap="rnd" cmpd="sng" w="28575">
              <a:solidFill>
                <a:srgbClr val="E3CB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7" name="Google Shape;427;p6"/>
            <p:cNvSpPr txBox="1"/>
            <p:nvPr/>
          </p:nvSpPr>
          <p:spPr>
            <a:xfrm>
              <a:off x="3318165" y="5400826"/>
              <a:ext cx="2507668" cy="42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000" lIns="0" spcFirstLastPara="1" rIns="0" wrap="square" tIns="72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Scared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8" name="Google Shape;428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19670" y="3340451"/>
              <a:ext cx="1304657" cy="20118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9" name="Google Shape;429;p6"/>
          <p:cNvGrpSpPr/>
          <p:nvPr/>
        </p:nvGrpSpPr>
        <p:grpSpPr>
          <a:xfrm>
            <a:off x="6154737" y="3429000"/>
            <a:ext cx="2508250" cy="2776537"/>
            <a:chOff x="6069186" y="3159515"/>
            <a:chExt cx="2507668" cy="2776756"/>
          </a:xfrm>
        </p:grpSpPr>
        <p:sp>
          <p:nvSpPr>
            <p:cNvPr id="430" name="Google Shape;430;p6"/>
            <p:cNvSpPr txBox="1"/>
            <p:nvPr/>
          </p:nvSpPr>
          <p:spPr>
            <a:xfrm>
              <a:off x="6069186" y="3159515"/>
              <a:ext cx="2507668" cy="2776756"/>
            </a:xfrm>
            <a:prstGeom prst="rect">
              <a:avLst/>
            </a:prstGeom>
            <a:solidFill>
              <a:schemeClr val="lt1"/>
            </a:solidFill>
            <a:ln cap="rnd" cmpd="sng" w="28575">
              <a:solidFill>
                <a:srgbClr val="E3CB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1" name="Google Shape;431;p6"/>
            <p:cNvSpPr txBox="1"/>
            <p:nvPr/>
          </p:nvSpPr>
          <p:spPr>
            <a:xfrm>
              <a:off x="6069186" y="5400825"/>
              <a:ext cx="2507668" cy="42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000" lIns="0" spcFirstLastPara="1" rIns="0" wrap="square" tIns="72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Angry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2" name="Google Shape;432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99988" y="3338637"/>
              <a:ext cx="1646063" cy="201185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"/>
          <p:cNvSpPr txBox="1"/>
          <p:nvPr>
            <p:ph type="title"/>
          </p:nvPr>
        </p:nvSpPr>
        <p:spPr>
          <a:xfrm>
            <a:off x="865187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we be thoughtful?</a:t>
            </a:r>
            <a:endParaRPr/>
          </a:p>
        </p:txBody>
      </p:sp>
      <p:sp>
        <p:nvSpPr>
          <p:cNvPr id="438" name="Google Shape;438;p7"/>
          <p:cNvSpPr txBox="1"/>
          <p:nvPr>
            <p:ph idx="1" type="body"/>
          </p:nvPr>
        </p:nvSpPr>
        <p:spPr>
          <a:xfrm>
            <a:off x="611187" y="2489200"/>
            <a:ext cx="561657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 ‘hello’ to a friend or adult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people’s names when you speak to them</a:t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 to people carefully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Apologise if you need 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something kind for someone at home,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 school, in the community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Give a compliment – be a bucket filler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kind hands and words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sng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Colour the world with kindness</a:t>
            </a:r>
            <a:endParaRPr/>
          </a:p>
        </p:txBody>
      </p:sp>
      <p:pic>
        <p:nvPicPr>
          <p:cNvPr id="439" name="Google Shape;4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3408362"/>
            <a:ext cx="3286125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"/>
          <p:cNvSpPr txBox="1"/>
          <p:nvPr>
            <p:ph type="title"/>
          </p:nvPr>
        </p:nvSpPr>
        <p:spPr>
          <a:xfrm>
            <a:off x="865187" y="927100"/>
            <a:ext cx="7019925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Armistice day and Remembrance Sunday</a:t>
            </a:r>
            <a:endParaRPr/>
          </a:p>
        </p:txBody>
      </p:sp>
      <p:sp>
        <p:nvSpPr>
          <p:cNvPr id="445" name="Google Shape;445;p8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know what is special about the 11</a:t>
            </a:r>
            <a:r>
              <a:rPr b="0" baseline="3000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hour of the 11</a:t>
            </a:r>
            <a:r>
              <a:rPr b="0" baseline="3000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day of the 11</a:t>
            </a:r>
            <a:r>
              <a:rPr b="0" baseline="3000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month?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Remembrance Day takes place on the Sunday closest to this date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are times to be thoughtful and reflect on what others have done for us in the past to make the world what it is today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i="0" sz="24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098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i="0" sz="24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9"/>
          <p:cNvSpPr txBox="1"/>
          <p:nvPr>
            <p:ph type="title"/>
          </p:nvPr>
        </p:nvSpPr>
        <p:spPr>
          <a:xfrm>
            <a:off x="865187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Remembering others</a:t>
            </a:r>
            <a:endParaRPr/>
          </a:p>
        </p:txBody>
      </p:sp>
      <p:sp>
        <p:nvSpPr>
          <p:cNvPr id="451" name="Google Shape;451;p9"/>
          <p:cNvSpPr txBox="1"/>
          <p:nvPr>
            <p:ph idx="1" type="body"/>
          </p:nvPr>
        </p:nvSpPr>
        <p:spPr>
          <a:xfrm>
            <a:off x="611187" y="2205037"/>
            <a:ext cx="7705725" cy="417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Armistice Day/Remembrance Sunday are times to think about and remember the people who have died in or been affected by wars. </a:t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1" i="0" lang="en-US" sz="1800" u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WHY?</a:t>
            </a:r>
            <a:endParaRPr/>
          </a:p>
          <a:p>
            <a:pPr indent="0" lvl="0" marL="139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happens on 11th November because this is when the First World War ended (11</a:t>
            </a:r>
            <a:r>
              <a:rPr b="0" baseline="3000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November 1918 at 11am). </a:t>
            </a:r>
            <a:endParaRPr/>
          </a:p>
          <a:p>
            <a:pPr indent="0" lvl="0" marL="139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known as Armistice Day,  when all arms were put down, agreement by all warring parties to stop fighting</a:t>
            </a:r>
            <a:endParaRPr/>
          </a:p>
          <a:p>
            <a:pPr indent="0" lvl="0" marL="139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marked it to remember the people who had been killed and their bravery and this tradition of remembering has continued to the present day. </a:t>
            </a:r>
            <a:endParaRPr/>
          </a:p>
          <a:p>
            <a:pPr indent="0" lvl="0" marL="139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Now, 11th November is also seen as a time to remember or think about those involved in subsequent wars as well.</a:t>
            </a:r>
            <a:endParaRPr/>
          </a:p>
          <a:p>
            <a:pPr indent="-251459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2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3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3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6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2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5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8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7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9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1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0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Presentation Helper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