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797675" cy="9926625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iIHxjtysNPmFK4RrD8pWRaNR1x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5BC9126-CA40-45E6-B35F-040852AF013A}">
  <a:tblStyle styleId="{25BC9126-CA40-45E6-B35F-040852AF013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12" Type="http://customschemas.google.com/relationships/presentationmetadata" Target="meta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google.co.uk/url?q=http://www.superherohype.com/features/375373-best-superhero-cartoons&amp;sa=U&amp;ved=0ahUKEwj9qZnXko7WAhXBI1AKHUZFCjIQwW4IFjAA&amp;usg=AFQjCNHHMDwqTHfbbyj1RK-ft_JV9vZNVg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google.co.uk/url?q=http://www.superherohype.com/features/375373-best-superhero-cartoons&amp;sa=U&amp;ved=0ahUKEwj9qZnXko7WAhXBI1AKHUZFCjIQwW4IFjAA&amp;usg=AFQjCNHHMDwqTHfbbyj1RK-ft_JV9vZNVg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4758221" y="22803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2474750"/>
              </a:tblGrid>
              <a:tr h="1253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Autumn 2023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Powers of You and Me!</a:t>
                      </a:r>
                      <a:r>
                        <a:rPr b="0"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lang="en-GB" sz="10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Year 1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14300" marL="114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5" name="Google Shape;85;p1"/>
          <p:cNvGraphicFramePr/>
          <p:nvPr/>
        </p:nvGraphicFramePr>
        <p:xfrm>
          <a:off x="368594" y="373525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479050"/>
              </a:tblGrid>
              <a:tr h="100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1165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1" lang="en-GB" sz="9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Charanga units - ‘Introducing a steady beat’ &amp; ‘Adding rhythm and pitch’.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These units will focus on: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entury Gothic"/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to find and try to keep a steady beat.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to find very simple rhythm patterns using long and short.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i="0" lang="en-GB" sz="9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to find very simple melodic patterns using high and low. 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8209002" y="777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785200"/>
              </a:tblGrid>
              <a:tr h="250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Personal, Social, Health, Relationship Economic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Values</a:t>
                      </a:r>
                      <a:endParaRPr sz="9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</a:tr>
              <a:tr h="3407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Health and Wellbeing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recognise and name different feelings.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understand how feelings can affect people’s bodies and how they behave.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recognise how others are feeling.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recognise that not everyone feels the same at the same time, or feels the same about the same things.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use a range of words to describe different feelings.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explain and describe different ways that help people feel good.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recognise and explain what makes me special.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identify what I am good at and what I like and dislike.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Relationships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understand the importance of talking to a trusted adult if I feel unhappy or worried. Network Hand.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understand how friendships are formed and what makes a good friendship.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understand how to seek help and who we can seek help from when feeling unsafe or worried.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know what kind and unkind behaviour is and how this can affect others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Living in the Wider World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understand the importance of rules and why different rules are needed for different situations.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114300" marL="114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4081738" y="384354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827725"/>
              </a:tblGrid>
              <a:tr h="176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Physical Education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8E9C"/>
                    </a:solidFill>
                  </a:tcPr>
                </a:tc>
              </a:tr>
              <a:tr h="147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Gymnastics (Unit 1)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develop our confidence using basic moves through identifying and using simple gymnastics actions and shapes.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jump, slide, roll, move over and under apparatus and link similar actions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Hit,</a:t>
                      </a: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Catch, Run (Unit 1)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 learn to hit objects with our hands or a bat/racket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track and retrieve a rolling ball.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throw and catch a variety of balls and objects.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Dance (Unit 1)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learn to respond to a range of types of music when exploring space, direction, levels and speed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create actions and perform movements with different body parts.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Send</a:t>
                      </a: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and Return (Unit 1)</a:t>
                      </a:r>
                      <a:endParaRPr b="1"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send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objects and balls using our hand or bat.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8209002" y="390970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695025"/>
              </a:tblGrid>
              <a:tr h="15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History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6EE"/>
                    </a:solidFill>
                  </a:tcPr>
                </a:tc>
              </a:tr>
              <a:tr h="1067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Changes within living memory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be looking at </a:t>
                      </a: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</a:t>
                      </a: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oys in the past and present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identify and describe toys that are old and toys that are new.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find out the history of toys by looking at the types of toys our parents and grandparents played with.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Lives of significant individuals in the past – Guy Fawkes.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 explore the lives and events of Guy Fawkes and King James I through the Gunpowder Plot. 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361949" y="17125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485700"/>
              </a:tblGrid>
              <a:tr h="119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 and Design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DCFD5"/>
                    </a:solidFill>
                  </a:tcPr>
                </a:tc>
              </a:tr>
              <a:tr h="1531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 History and Artists: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Andy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Warhol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Drawing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explore a range of Andy Warhol’s Pop Art techniques to draw and colour repeating images.</a:t>
                      </a:r>
                      <a:endParaRPr b="1"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create self portraits using a variety of drawing techniques to make different marks such as dots, dashes, sweeping lines, wavy lines and straight lines.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use coloured pencil, wax crayons and pastel to add colour and keep within the lines of our drawings.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Painting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introduce the colour wheel by mixing primary colours (blue, red, yellow) to make secondary colours (purple, green, orange).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0" name="Google Shape;90;p1"/>
          <p:cNvGraphicFramePr/>
          <p:nvPr/>
        </p:nvGraphicFramePr>
        <p:xfrm>
          <a:off x="368594" y="51403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479050"/>
              </a:tblGrid>
              <a:tr h="145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Computing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C9C9"/>
                    </a:solidFill>
                  </a:tcPr>
                </a:tc>
              </a:tr>
              <a:tr h="136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Digital literacy – Technology around us</a:t>
                      </a:r>
                      <a:endParaRPr b="1"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understand technology and how it can help us. We will become more familiar with the different components of a computer by developing our keyboard and mouse skills. We will also consider how to use technology responsibly.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Computer Science – Moving a robot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use Beebots to program and explore commands. We will identify what each floor robot command does and start to predict the outcomes. </a:t>
                      </a:r>
                      <a:endParaRPr b="0"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"/>
          <p:cNvGraphicFramePr/>
          <p:nvPr/>
        </p:nvGraphicFramePr>
        <p:xfrm>
          <a:off x="8209003" y="54356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695025"/>
              </a:tblGrid>
              <a:tr h="157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Religious Education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5A11"/>
                    </a:solidFill>
                  </a:tcPr>
                </a:tc>
              </a:tr>
              <a:tr h="99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Christianity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do Christians Believe God Is Like?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identify some core beliefs and the ways in which believers put their faith into practice. 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Why does Christmas matter to Christians? How and why do we celebrate special times?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will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understand how stories show what people believe e.g. the meaning behind Christmas.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14300" marL="114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2" name="Google Shape;92;p1"/>
          <p:cNvGraphicFramePr/>
          <p:nvPr/>
        </p:nvGraphicFramePr>
        <p:xfrm>
          <a:off x="361950" y="2583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464425"/>
              </a:tblGrid>
              <a:tr h="107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Design and Technology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8AE6"/>
                    </a:solidFill>
                  </a:tcPr>
                </a:tc>
              </a:tr>
              <a:tr h="95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 textiles we</a:t>
                      </a: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will design and make our own Christmas tree decoration.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be exploring a variety of different decorations and discussing when and why we use them. We will be using lots of skills such as cutting, gluing, sewing, sticking, stuffing and decorating.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evaluate and discuss what went well with our designs and how our decorations matches our design.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be using paints to print on fabric.</a:t>
                      </a:r>
                      <a:endParaRPr b="0"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3" name="Google Shape;93;p1"/>
          <p:cNvGraphicFramePr/>
          <p:nvPr/>
        </p:nvGraphicFramePr>
        <p:xfrm>
          <a:off x="4081737" y="6357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827725"/>
              </a:tblGrid>
              <a:tr h="6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Wow moments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20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Superhero Party.  Visit to a toy museum.</a:t>
                      </a:r>
                      <a:endParaRPr b="0"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Image result for superhero cartoon" id="94" name="Google Shape;94;p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23375" y="2845171"/>
            <a:ext cx="1123294" cy="60199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5" name="Google Shape;95;p1"/>
          <p:cNvGraphicFramePr/>
          <p:nvPr/>
        </p:nvGraphicFramePr>
        <p:xfrm>
          <a:off x="4081737" y="3081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717650"/>
              </a:tblGrid>
              <a:tr h="11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Geography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1207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Geographical skills and fieldwork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will use simple fieldwork and observational skills to look at the geography of our school and its grounds to investigate its key human and physical features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make a simple map and use and construct basic symbols.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Human and Physical Geography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identify seasonal and daily weather patterns in the UK.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0" lang="en-GB" sz="900" u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use basic geographical vocabulary linked to what we are learning about.</a:t>
                      </a:r>
                      <a:endParaRPr sz="900" u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p2"/>
          <p:cNvGraphicFramePr/>
          <p:nvPr/>
        </p:nvGraphicFramePr>
        <p:xfrm>
          <a:off x="331158" y="1896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4134525"/>
              </a:tblGrid>
              <a:tr h="14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English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F0"/>
                    </a:solidFill>
                  </a:tcPr>
                </a:tc>
              </a:tr>
              <a:tr h="360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 u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Phonics:</a:t>
                      </a:r>
                      <a:r>
                        <a:rPr b="1" lang="en-GB" sz="900" u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Phase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3 and 4 of letters and sounds.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Vocabulary, Grammar and Punctuation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Separation</a:t>
                      </a: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of words with finger spaces.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Punctuating sentences with capital letters and full stops.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Recognising nouns and verbs in sentences.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Capital letters for days of the week, months of the year and peoples’ names.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Adding s and es to change words from singular to plural.</a:t>
                      </a:r>
                      <a:endParaRPr b="1"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Reading and VIPERS </a:t>
                      </a: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(vocabulary, infer, predict, explain, retrieve, sequence/summarise):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Through studying our key texts we will:</a:t>
                      </a:r>
                      <a:endParaRPr/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continue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to d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evelop pleasure in reading, motivation to read, vocabulary and understanding by: listening to and discussing a wide range of poems, stories and non-fiction at a level beyond that at which they can read independently.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Confidently answer ‘how’ and ‘why’ questions about what they have read and find basic information.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Predicting what might happen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in a story and linking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all responses closely to the story characters, plot and language read so far.</a:t>
                      </a:r>
                      <a:endParaRPr b="1"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 u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Key texts: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 u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Fiction texts: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Supertato, Superworm and Charlie’s Superhero Underpants.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 u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Non fiction texts: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Gunpowder Plot, Bonfire Night, Firework poetry and The Christmas Story.</a:t>
                      </a:r>
                      <a:endParaRPr b="1"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write sentences by: </a:t>
                      </a:r>
                      <a:endParaRPr/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sequencing sentences to form short narratives through our story writing, writing a non fiction recount of the Gunpower Plot, creating a comic strip and writing about the Christmas Story</a:t>
                      </a:r>
                      <a:endParaRPr/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composing a sentence orally before writing it when writing character descriptions and creating a comic strip</a:t>
                      </a:r>
                      <a:endParaRPr/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re-reading what we have written to check that it makes sense and talking to our teacher when writing an acrostic firework poem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Handwriting – lowercase and capital letters – ensuring our writing is neat, joined and sitting on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the line correctly.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Reading and writing the Year 1 common exception words.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 order to support with the above we will partake in a range of speaking and listening and drama activities.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1" name="Google Shape;101;p2"/>
          <p:cNvGraphicFramePr/>
          <p:nvPr/>
        </p:nvGraphicFramePr>
        <p:xfrm>
          <a:off x="7836193" y="1896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836100"/>
              </a:tblGrid>
              <a:tr h="20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Maths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106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Number</a:t>
                      </a: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- </a:t>
                      </a: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Place Value within</a:t>
                      </a: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20.</a:t>
                      </a:r>
                      <a:endParaRPr b="1"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Sort, count and represent objects.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Count, read and write forwards and backwards from any number 0-10/20 in numerals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and words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Count one more and one less.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One to one correspondence to start to compare groups.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Compare groups using language such as equal, more/greater, less/fewer and introduce =,&gt;, &lt; symbols.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Compare and order numbers and groups of objects.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Ordinal numbers (1</a:t>
                      </a:r>
                      <a:r>
                        <a:rPr baseline="3000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2</a:t>
                      </a:r>
                      <a:r>
                        <a:rPr baseline="3000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nd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3</a:t>
                      </a:r>
                      <a:r>
                        <a:rPr baseline="3000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rd…)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Using number lines.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Using tens and ones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to make teen numbers. 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Number - Addition and subtraction  </a:t>
                      </a:r>
                      <a:endParaRPr b="1"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Using part whole model and introducing the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addition symbol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Addition facts.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Number bonds to 10.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Taking away, how many left?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Introducing the subtraction symbol.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Subtraction</a:t>
                      </a: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– counting back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Shape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Recognise, name and sort 2D and 3D shapes.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Patterns with 2D and 3D shapes.</a:t>
                      </a:r>
                      <a:endParaRPr b="0"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114300" marL="114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Google Shape;102;p2"/>
          <p:cNvGraphicFramePr/>
          <p:nvPr/>
        </p:nvGraphicFramePr>
        <p:xfrm>
          <a:off x="4726171" y="25024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2849525"/>
              </a:tblGrid>
              <a:tr h="1959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r>
                        <a:rPr b="1"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Autumn 2023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Powers of You and Me!</a:t>
                      </a:r>
                      <a:r>
                        <a:rPr b="0" lang="en-GB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Year 1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Image result for superhero cartoon" id="103" name="Google Shape;103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26912" y="3496479"/>
            <a:ext cx="1690576" cy="8416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4" name="Google Shape;104;p2"/>
          <p:cNvGraphicFramePr/>
          <p:nvPr/>
        </p:nvGraphicFramePr>
        <p:xfrm>
          <a:off x="7895418" y="479460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{25BC9126-CA40-45E6-B35F-040852AF013A}</a:tableStyleId>
              </a:tblPr>
              <a:tblGrid>
                <a:gridCol w="3717650"/>
              </a:tblGrid>
              <a:tr h="147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Science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99FF"/>
                    </a:solidFill>
                  </a:tcPr>
                </a:tc>
              </a:tr>
              <a:tr h="1679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Working scientifically</a:t>
                      </a:r>
                      <a:endParaRPr b="1"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be o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bserving 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weather as the season changes from Autumn to Winter. </a:t>
                      </a:r>
                      <a:endParaRPr b="0"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Everyday</a:t>
                      </a: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Materials</a:t>
                      </a:r>
                      <a:endParaRPr b="1"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be able to identify and name a variety of materials such as wood, plastic, glass and metal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investigate and classify a variety of everyday materials by looking at their properties </a:t>
                      </a:r>
                      <a:endParaRPr b="0" sz="900">
                        <a:solidFill>
                          <a:srgbClr val="00B05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Seasonal changes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be observing and  comparing the 4</a:t>
                      </a: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different seasons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will be observing and describing how the day length varied and how this is linked to the season 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2017-11-23T10:45:01Z</dcterms:created>
  <dc:creator>Louise</dc:creator>
</cp:coreProperties>
</file>