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7" r:id="rId2"/>
    <p:sldId id="288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275" r:id="rId14"/>
    <p:sldId id="277" r:id="rId15"/>
    <p:sldId id="300" r:id="rId16"/>
    <p:sldId id="301" r:id="rId17"/>
    <p:sldId id="285" r:id="rId18"/>
    <p:sldId id="272" r:id="rId19"/>
    <p:sldId id="273" r:id="rId20"/>
    <p:sldId id="276" r:id="rId21"/>
    <p:sldId id="302" r:id="rId22"/>
    <p:sldId id="279" r:id="rId23"/>
    <p:sldId id="282" r:id="rId24"/>
    <p:sldId id="28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4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6137A-EB4F-4B2C-BAC9-638687B31D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Russell lower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8F517-299E-456F-A6A1-3770F2E8BE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 dirty="0"/>
              <a:t>February 2023</a:t>
            </a:r>
          </a:p>
        </p:txBody>
      </p:sp>
      <p:pic>
        <p:nvPicPr>
          <p:cNvPr id="4" name="Content Placeholder 3" descr="C:\Users\nicki\AppData\Local\Temp\Rar$DIa0.216\Russell_logo_CMYK_Bold.jpg">
            <a:extLst>
              <a:ext uri="{FF2B5EF4-FFF2-40B4-BE49-F238E27FC236}">
                <a16:creationId xmlns:a16="http://schemas.microsoft.com/office/drawing/2014/main" id="{25805C1D-C61A-4890-A1EA-F7A3A2E7F81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842" y="3261219"/>
            <a:ext cx="3543344" cy="2879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649AF-F24F-4F46-9A84-723415400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815" y="3261219"/>
            <a:ext cx="3543344" cy="287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18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3F2CF-E092-4BD6-8E50-DAD0278C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9483A0-DF25-405A-822C-8E696AFC1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65" y="100755"/>
            <a:ext cx="12038377" cy="6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39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4D962-6CD2-4800-8B45-F4DC541F1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3F149-9BE2-454E-B7E8-BCF613DC5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53883-DC80-4516-A0BB-89AEEC072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" y="37626"/>
            <a:ext cx="12165123" cy="67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4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9F12B-9FC7-4A48-941C-13B9497B6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73F214-D181-4B72-A489-EB7035C0B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52" y="193033"/>
            <a:ext cx="11798526" cy="659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25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CAA40-5048-4934-B713-DD1F118C5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if someone is not kind or is mean to me?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5E52A1-C60B-4FBE-93DC-2AA1F3A54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166" y="2036585"/>
            <a:ext cx="6564869" cy="44117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0DE766-2787-452B-911F-E29BAD75431F}"/>
              </a:ext>
            </a:extLst>
          </p:cNvPr>
          <p:cNvSpPr txBox="1"/>
          <p:nvPr/>
        </p:nvSpPr>
        <p:spPr>
          <a:xfrm>
            <a:off x="7625594" y="2441196"/>
            <a:ext cx="41777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  <a:highlight>
                  <a:srgbClr val="FFFF00"/>
                </a:highlight>
              </a:rPr>
              <a:t>TELL</a:t>
            </a:r>
            <a:r>
              <a:rPr lang="en-GB" sz="2400" dirty="0">
                <a:solidFill>
                  <a:srgbClr val="7030A0"/>
                </a:solidFill>
              </a:rPr>
              <a:t> adults in your class</a:t>
            </a:r>
          </a:p>
          <a:p>
            <a:r>
              <a:rPr lang="en-GB" sz="2400" dirty="0">
                <a:solidFill>
                  <a:srgbClr val="7030A0"/>
                </a:solidFill>
                <a:highlight>
                  <a:srgbClr val="FFFF00"/>
                </a:highlight>
              </a:rPr>
              <a:t>TELL</a:t>
            </a:r>
            <a:r>
              <a:rPr lang="en-GB" sz="2400" dirty="0">
                <a:solidFill>
                  <a:srgbClr val="7030A0"/>
                </a:solidFill>
              </a:rPr>
              <a:t> an adult on the playground</a:t>
            </a:r>
          </a:p>
          <a:p>
            <a:r>
              <a:rPr lang="en-GB" sz="2400" dirty="0">
                <a:solidFill>
                  <a:srgbClr val="7030A0"/>
                </a:solidFill>
                <a:highlight>
                  <a:srgbClr val="FFFF00"/>
                </a:highlight>
              </a:rPr>
              <a:t>TELL </a:t>
            </a:r>
            <a:r>
              <a:rPr lang="en-GB" sz="2400" dirty="0">
                <a:solidFill>
                  <a:srgbClr val="7030A0"/>
                </a:solidFill>
              </a:rPr>
              <a:t>Mrs Walker or Mrs </a:t>
            </a:r>
            <a:r>
              <a:rPr lang="en-GB" sz="2400" dirty="0" err="1">
                <a:solidFill>
                  <a:srgbClr val="7030A0"/>
                </a:solidFill>
              </a:rPr>
              <a:t>Bunney</a:t>
            </a:r>
            <a:endParaRPr lang="en-GB" sz="2400" dirty="0">
              <a:solidFill>
                <a:srgbClr val="7030A0"/>
              </a:solidFill>
            </a:endParaRPr>
          </a:p>
          <a:p>
            <a:endParaRPr lang="en-GB" sz="2400" dirty="0">
              <a:solidFill>
                <a:srgbClr val="7030A0"/>
              </a:solidFill>
            </a:endParaRPr>
          </a:p>
          <a:p>
            <a:r>
              <a:rPr lang="en-GB" sz="2400" dirty="0">
                <a:solidFill>
                  <a:srgbClr val="7030A0"/>
                </a:solidFill>
                <a:highlight>
                  <a:srgbClr val="FFFF00"/>
                </a:highlight>
              </a:rPr>
              <a:t>TELL</a:t>
            </a:r>
            <a:br>
              <a:rPr lang="en-GB" sz="2400" dirty="0">
                <a:solidFill>
                  <a:srgbClr val="7030A0"/>
                </a:solidFill>
                <a:highlight>
                  <a:srgbClr val="FFFF00"/>
                </a:highlight>
              </a:rPr>
            </a:br>
            <a:r>
              <a:rPr lang="en-GB" sz="2400" dirty="0" err="1">
                <a:solidFill>
                  <a:srgbClr val="7030A0"/>
                </a:solidFill>
                <a:highlight>
                  <a:srgbClr val="FFFF00"/>
                </a:highlight>
              </a:rPr>
              <a:t>TELL</a:t>
            </a:r>
            <a:br>
              <a:rPr lang="en-GB" sz="2400" dirty="0">
                <a:solidFill>
                  <a:srgbClr val="7030A0"/>
                </a:solidFill>
                <a:highlight>
                  <a:srgbClr val="FFFF00"/>
                </a:highlight>
              </a:rPr>
            </a:br>
            <a:r>
              <a:rPr lang="en-GB" sz="2400" dirty="0" err="1">
                <a:solidFill>
                  <a:srgbClr val="7030A0"/>
                </a:solidFill>
                <a:highlight>
                  <a:srgbClr val="FFFF00"/>
                </a:highlight>
              </a:rPr>
              <a:t>TELL</a:t>
            </a:r>
            <a:r>
              <a:rPr lang="en-GB" sz="2400" dirty="0">
                <a:solidFill>
                  <a:srgbClr val="7030A0"/>
                </a:solidFill>
                <a:highlight>
                  <a:srgbClr val="FFFF00"/>
                </a:highligh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8574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CBBA3-F2FB-4538-869A-DA495CD59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But…we are a telling school so use your voice if someone is being unkind and not following the Russell rights and values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CE30FB-BF90-4B8B-9F3F-C06A331B4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024" y="1988277"/>
            <a:ext cx="6905149" cy="4488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ED02CE-FEB6-4305-AB4F-8B037AB55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388" y="2406492"/>
            <a:ext cx="4868034" cy="316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00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FE415-3A29-4E05-8ECF-8382976D4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BD0F4F-361F-4BC6-B6B3-9C1B00B8A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144" y="65243"/>
            <a:ext cx="11807040" cy="667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12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A664A-47F8-4298-83C4-8AB4E428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DCC9C2-7BBE-43F5-A74A-C95ED3EAA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363" y="112758"/>
            <a:ext cx="11797273" cy="663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63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391C-191F-4840-B031-69BEFBE6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it means to belong to Russell lower school</a:t>
            </a:r>
          </a:p>
        </p:txBody>
      </p:sp>
      <p:pic>
        <p:nvPicPr>
          <p:cNvPr id="4" name="Content Placeholder 3" descr="C:\Users\nicki\AppData\Local\Temp\Rar$DIa0.216\Russell_logo_CMYK_Bold.jpg">
            <a:extLst>
              <a:ext uri="{FF2B5EF4-FFF2-40B4-BE49-F238E27FC236}">
                <a16:creationId xmlns:a16="http://schemas.microsoft.com/office/drawing/2014/main" id="{3A2C28B9-6E9B-4EB1-9038-DF4AE6B74A0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32" y="1848671"/>
            <a:ext cx="3299685" cy="2504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4AFF74-B47E-4F1D-B522-7CEAB71A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955" y="1850450"/>
            <a:ext cx="3690061" cy="1702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7E4F0D-49AB-4679-AF90-A518851B8CEF}"/>
              </a:ext>
            </a:extLst>
          </p:cNvPr>
          <p:cNvSpPr txBox="1"/>
          <p:nvPr/>
        </p:nvSpPr>
        <p:spPr>
          <a:xfrm>
            <a:off x="6475191" y="2625548"/>
            <a:ext cx="184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Values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3C849-49E3-4EC5-AFDA-663DAEFED3F8}"/>
              </a:ext>
            </a:extLst>
          </p:cNvPr>
          <p:cNvSpPr txBox="1"/>
          <p:nvPr/>
        </p:nvSpPr>
        <p:spPr>
          <a:xfrm>
            <a:off x="7054609" y="3809648"/>
            <a:ext cx="1677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Russell Rights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0DEA9-6553-46FA-B158-F0980B9D91D8}"/>
              </a:ext>
            </a:extLst>
          </p:cNvPr>
          <p:cNvSpPr txBox="1"/>
          <p:nvPr/>
        </p:nvSpPr>
        <p:spPr>
          <a:xfrm>
            <a:off x="7731799" y="5121522"/>
            <a:ext cx="149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Telling School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C4EA13-FDEA-4268-B7E7-A3122729E1E7}"/>
              </a:ext>
            </a:extLst>
          </p:cNvPr>
          <p:cNvSpPr txBox="1"/>
          <p:nvPr/>
        </p:nvSpPr>
        <p:spPr>
          <a:xfrm>
            <a:off x="5061134" y="1963722"/>
            <a:ext cx="1568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Bucket Fillers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BDC32E-66CE-4197-AF80-8A699D456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606" y="3695890"/>
            <a:ext cx="2995293" cy="1234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872947-1907-433A-8F6A-A48815EA7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769" y="5532941"/>
            <a:ext cx="781159" cy="8573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A1079A-BA62-4D7E-95A4-5A6F2D868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2722" y="5235931"/>
            <a:ext cx="1118074" cy="1487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847435-40C8-4CB2-9FE9-DB9ED84C0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6862" y="2369882"/>
            <a:ext cx="1115791" cy="13295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773ABF-193E-4CF2-9647-1509A0B42929}"/>
              </a:ext>
            </a:extLst>
          </p:cNvPr>
          <p:cNvSpPr txBox="1"/>
          <p:nvPr/>
        </p:nvSpPr>
        <p:spPr>
          <a:xfrm>
            <a:off x="208638" y="4798356"/>
            <a:ext cx="2979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Know the importance of emotions and well-being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EF25D5-6DA2-48A9-9471-B0460DCC3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9002" y="4390030"/>
            <a:ext cx="2594515" cy="21739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E7B67A-1D22-4757-AE14-2FDE21AF7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4745" y="4267765"/>
            <a:ext cx="929578" cy="250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3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7363F-2A8A-4B84-A631-F1B5AD6D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486561"/>
            <a:ext cx="11029616" cy="1229395"/>
          </a:xfrm>
        </p:spPr>
        <p:txBody>
          <a:bodyPr>
            <a:normAutofit fontScale="90000"/>
          </a:bodyPr>
          <a:lstStyle/>
          <a:p>
            <a:r>
              <a:rPr lang="en-GB" dirty="0"/>
              <a:t>Every class is a team too.</a:t>
            </a:r>
            <a:br>
              <a:rPr lang="en-GB" dirty="0"/>
            </a:br>
            <a:r>
              <a:rPr lang="en-GB" dirty="0"/>
              <a:t>We need to get along and respect each other.  We don’t all have to be friends.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F18D5-0CDA-4804-9E85-F9A5A8ACA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464813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/>
              <a:t>We</a:t>
            </a:r>
            <a:r>
              <a:rPr lang="en-GB" sz="2400" u="sng" dirty="0">
                <a:solidFill>
                  <a:srgbClr val="7030A0"/>
                </a:solidFill>
              </a:rPr>
              <a:t> all respect each other at Russell</a:t>
            </a:r>
            <a:endParaRPr lang="en-GB" sz="2400" dirty="0"/>
          </a:p>
          <a:p>
            <a:r>
              <a:rPr lang="en-GB" sz="2400" dirty="0"/>
              <a:t>We let </a:t>
            </a:r>
            <a:r>
              <a:rPr lang="en-GB" sz="2400" u="sng" dirty="0">
                <a:solidFill>
                  <a:srgbClr val="7030A0"/>
                </a:solidFill>
              </a:rPr>
              <a:t>anyone</a:t>
            </a:r>
            <a:r>
              <a:rPr lang="en-GB" sz="2400" dirty="0"/>
              <a:t> play</a:t>
            </a:r>
          </a:p>
          <a:p>
            <a:r>
              <a:rPr lang="en-GB" sz="2400" dirty="0"/>
              <a:t>We can be friends with everyone.  Just because I choose to play with someone else for a day/lunchtime/playtime does not mean that I am not friends with you any more</a:t>
            </a:r>
          </a:p>
          <a:p>
            <a:r>
              <a:rPr lang="en-GB" sz="2400" dirty="0"/>
              <a:t>No child is ‘the boss’ of others and tells other children what to do.  The adults are in charge.  We ask others what they want to do too</a:t>
            </a:r>
          </a:p>
          <a:p>
            <a:r>
              <a:rPr lang="en-GB" sz="2400" dirty="0"/>
              <a:t>We share everything – including whose turn it is to choose the game</a:t>
            </a:r>
          </a:p>
          <a:p>
            <a:r>
              <a:rPr lang="en-GB" sz="2400" dirty="0"/>
              <a:t>We can have lots of friends</a:t>
            </a:r>
          </a:p>
          <a:p>
            <a:r>
              <a:rPr lang="en-GB" sz="2400" dirty="0"/>
              <a:t>No one is left out</a:t>
            </a:r>
          </a:p>
          <a:p>
            <a:r>
              <a:rPr lang="en-GB" sz="2400" dirty="0"/>
              <a:t>No one is laughed at</a:t>
            </a:r>
          </a:p>
          <a:p>
            <a:r>
              <a:rPr lang="en-GB" sz="2400" dirty="0"/>
              <a:t>We always use kind hands and kind words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4EBB0-08ED-4AD4-8BE3-C2332E724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198" y="1338879"/>
            <a:ext cx="3602638" cy="1570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E060F5-FD64-4B87-9F73-3BE8DC471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719" y="4857226"/>
            <a:ext cx="4581320" cy="178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58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F31A2-F24F-4B80-AA76-07FE87392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Give…a compliment,  a smile,  a helping hand,  a kind word…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3798EE-205D-41DE-9606-661E9AA25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192" y="2088945"/>
            <a:ext cx="3298930" cy="4385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B54B58-FFD1-4241-BD9E-1278180FA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777" y="1932365"/>
            <a:ext cx="3509638" cy="4460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2484D7-432E-4AF6-8EC6-16CC1F0DBC93}"/>
              </a:ext>
            </a:extLst>
          </p:cNvPr>
          <p:cNvSpPr txBox="1"/>
          <p:nvPr/>
        </p:nvSpPr>
        <p:spPr>
          <a:xfrm>
            <a:off x="8573548" y="2114198"/>
            <a:ext cx="26681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When we are kind, helpful, honest, caring, respectful, tolerant, thoughtful (using ALL our values), it makes other people feel good AND we feel good too!</a:t>
            </a:r>
          </a:p>
          <a:p>
            <a:pPr algn="ctr"/>
            <a:endParaRPr lang="en-GB" sz="2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It’s a ‘win/win’!</a:t>
            </a:r>
          </a:p>
        </p:txBody>
      </p:sp>
    </p:spTree>
    <p:extLst>
      <p:ext uri="{BB962C8B-B14F-4D97-AF65-F5344CB8AC3E}">
        <p14:creationId xmlns:p14="http://schemas.microsoft.com/office/powerpoint/2010/main" val="4093031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DC13D-2A3B-4BD7-8868-25D112F88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Look how much we helped!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CC1BF5-4901-4263-BC25-A76CA04E8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7477" y="2065453"/>
            <a:ext cx="9165823" cy="447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09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63B4C-1932-4EBC-AD03-343D188A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 I can’t say anything kind, I don’t say anything at all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A5D164-38E3-4477-B170-71889A68B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2053" y="2317969"/>
            <a:ext cx="5805135" cy="38965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D482BD-DC50-42F4-9AC2-1446A6CE0E77}"/>
              </a:ext>
            </a:extLst>
          </p:cNvPr>
          <p:cNvSpPr txBox="1"/>
          <p:nvPr/>
        </p:nvSpPr>
        <p:spPr>
          <a:xfrm>
            <a:off x="9001387" y="2399251"/>
            <a:ext cx="177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Ugly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FA964A-1165-4DA0-AF40-9BC7B20039E3}"/>
              </a:ext>
            </a:extLst>
          </p:cNvPr>
          <p:cNvSpPr txBox="1"/>
          <p:nvPr/>
        </p:nvSpPr>
        <p:spPr>
          <a:xfrm>
            <a:off x="8942664" y="3429000"/>
            <a:ext cx="136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AE98A7-C89D-4242-8A82-FAE12EE86008}"/>
              </a:ext>
            </a:extLst>
          </p:cNvPr>
          <p:cNvSpPr txBox="1"/>
          <p:nvPr/>
        </p:nvSpPr>
        <p:spPr>
          <a:xfrm>
            <a:off x="897622" y="2592198"/>
            <a:ext cx="1166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Stupid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E4E0A-DC94-4551-B4DF-AD04DB46ADA2}"/>
              </a:ext>
            </a:extLst>
          </p:cNvPr>
          <p:cNvSpPr txBox="1"/>
          <p:nvPr/>
        </p:nvSpPr>
        <p:spPr>
          <a:xfrm>
            <a:off x="897622" y="4387442"/>
            <a:ext cx="105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 idiot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49F606-B8A0-41C6-AA7F-7EAA9B8E0C76}"/>
              </a:ext>
            </a:extLst>
          </p:cNvPr>
          <p:cNvSpPr txBox="1"/>
          <p:nvPr/>
        </p:nvSpPr>
        <p:spPr>
          <a:xfrm>
            <a:off x="9328558" y="4756774"/>
            <a:ext cx="119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Annoying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323A1F-E928-49D3-94E2-BD7412D24DE7}"/>
              </a:ext>
            </a:extLst>
          </p:cNvPr>
          <p:cNvCxnSpPr/>
          <p:nvPr/>
        </p:nvCxnSpPr>
        <p:spPr>
          <a:xfrm flipH="1">
            <a:off x="9001387" y="2231472"/>
            <a:ext cx="553219" cy="7298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DD6CA5-A2BA-4B2A-9F47-DCCB3B2049B9}"/>
              </a:ext>
            </a:extLst>
          </p:cNvPr>
          <p:cNvCxnSpPr/>
          <p:nvPr/>
        </p:nvCxnSpPr>
        <p:spPr>
          <a:xfrm flipH="1">
            <a:off x="8975765" y="3189914"/>
            <a:ext cx="553219" cy="7298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718F81-114B-4614-8EDB-7800EDCAE9E0}"/>
              </a:ext>
            </a:extLst>
          </p:cNvPr>
          <p:cNvCxnSpPr/>
          <p:nvPr/>
        </p:nvCxnSpPr>
        <p:spPr>
          <a:xfrm flipH="1">
            <a:off x="9591650" y="4578807"/>
            <a:ext cx="553219" cy="7298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19D441-2F33-4F05-981C-AE6E7DA7A188}"/>
              </a:ext>
            </a:extLst>
          </p:cNvPr>
          <p:cNvCxnSpPr/>
          <p:nvPr/>
        </p:nvCxnSpPr>
        <p:spPr>
          <a:xfrm flipH="1">
            <a:off x="927438" y="2460072"/>
            <a:ext cx="553219" cy="7298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594D63-1DEE-43B6-928A-EB9E2C3012B5}"/>
              </a:ext>
            </a:extLst>
          </p:cNvPr>
          <p:cNvCxnSpPr/>
          <p:nvPr/>
        </p:nvCxnSpPr>
        <p:spPr>
          <a:xfrm flipH="1">
            <a:off x="1020864" y="4266268"/>
            <a:ext cx="553219" cy="7298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326B2B-B225-4718-8CCD-6560FDF8427B}"/>
              </a:ext>
            </a:extLst>
          </p:cNvPr>
          <p:cNvCxnSpPr>
            <a:cxnSpLocks/>
          </p:cNvCxnSpPr>
          <p:nvPr/>
        </p:nvCxnSpPr>
        <p:spPr>
          <a:xfrm flipH="1" flipV="1">
            <a:off x="9001388" y="2241826"/>
            <a:ext cx="624979" cy="6735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A16EF1-B091-49AD-9BD9-97BEBB7ACDCC}"/>
              </a:ext>
            </a:extLst>
          </p:cNvPr>
          <p:cNvCxnSpPr>
            <a:cxnSpLocks/>
          </p:cNvCxnSpPr>
          <p:nvPr/>
        </p:nvCxnSpPr>
        <p:spPr>
          <a:xfrm flipH="1" flipV="1">
            <a:off x="8925431" y="3218066"/>
            <a:ext cx="624979" cy="6735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BAC0F81-7161-4C75-B091-9DE5469767D5}"/>
              </a:ext>
            </a:extLst>
          </p:cNvPr>
          <p:cNvCxnSpPr>
            <a:cxnSpLocks/>
          </p:cNvCxnSpPr>
          <p:nvPr/>
        </p:nvCxnSpPr>
        <p:spPr>
          <a:xfrm flipH="1" flipV="1">
            <a:off x="9591650" y="4628407"/>
            <a:ext cx="624979" cy="6735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F49B6A-9CC5-4BA1-8C06-291B48BF01C9}"/>
              </a:ext>
            </a:extLst>
          </p:cNvPr>
          <p:cNvCxnSpPr>
            <a:cxnSpLocks/>
          </p:cNvCxnSpPr>
          <p:nvPr/>
        </p:nvCxnSpPr>
        <p:spPr>
          <a:xfrm flipH="1" flipV="1">
            <a:off x="969629" y="2460072"/>
            <a:ext cx="624979" cy="6735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23DDDB-B076-499E-9E45-B73621B03EB5}"/>
              </a:ext>
            </a:extLst>
          </p:cNvPr>
          <p:cNvCxnSpPr>
            <a:cxnSpLocks/>
          </p:cNvCxnSpPr>
          <p:nvPr/>
        </p:nvCxnSpPr>
        <p:spPr>
          <a:xfrm flipH="1" flipV="1">
            <a:off x="1063015" y="4294420"/>
            <a:ext cx="624979" cy="6735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396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CB9-A45B-4A34-87CC-98A35A518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1E5D57-038E-494F-BD62-0145310BA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0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23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6E753-98CF-4753-85F1-10134C59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Kindness, caring, Russell Rights and using our values = happiness at school</a:t>
            </a:r>
          </a:p>
        </p:txBody>
      </p:sp>
      <p:pic>
        <p:nvPicPr>
          <p:cNvPr id="4" name="Content Placeholder 3" descr="C:\Users\nicki\AppData\Local\Temp\Rar$DIa0.216\Russell_logo_CMYK_Bold.jpg">
            <a:extLst>
              <a:ext uri="{FF2B5EF4-FFF2-40B4-BE49-F238E27FC236}">
                <a16:creationId xmlns:a16="http://schemas.microsoft.com/office/drawing/2014/main" id="{9FC33868-72CE-4EEF-B78B-22DF93138E3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3" y="2058711"/>
            <a:ext cx="2624624" cy="2311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nicki\AppData\Local\Temp\Rar$DIa0.449\Russell_Shell_RGB.jpg">
            <a:extLst>
              <a:ext uri="{FF2B5EF4-FFF2-40B4-BE49-F238E27FC236}">
                <a16:creationId xmlns:a16="http://schemas.microsoft.com/office/drawing/2014/main" id="{E33462BC-A177-400B-B759-769587C8EB3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69" y="2058711"/>
            <a:ext cx="2013358" cy="213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BA3E23-8AFC-42A7-8A6A-CCC6BCD23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722" y="2479687"/>
            <a:ext cx="5649113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18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F2F9F-E997-4D03-A5AB-5E81E8C80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are Russell </a:t>
            </a:r>
            <a:r>
              <a:rPr lang="en-GB"/>
              <a:t>lower school</a:t>
            </a:r>
            <a:br>
              <a:rPr lang="en-GB"/>
            </a:br>
            <a:r>
              <a:rPr lang="en-GB"/>
              <a:t>Together</a:t>
            </a:r>
            <a:r>
              <a:rPr lang="en-GB" dirty="0"/>
              <a:t>, We can do it!</a:t>
            </a:r>
          </a:p>
        </p:txBody>
      </p:sp>
      <p:pic>
        <p:nvPicPr>
          <p:cNvPr id="4" name="Content Placeholder 3" descr="C:\Users\nicki\AppData\Local\Temp\Rar$DIa0.216\Russell_logo_CMYK_Bold.jpg">
            <a:extLst>
              <a:ext uri="{FF2B5EF4-FFF2-40B4-BE49-F238E27FC236}">
                <a16:creationId xmlns:a16="http://schemas.microsoft.com/office/drawing/2014/main" id="{8E141439-8AD0-455F-8C82-D5864609919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370" y="2251659"/>
            <a:ext cx="4554091" cy="3904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A86CB7-1FEC-4C94-B6B5-E9F77F54A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909" y="204043"/>
            <a:ext cx="3459216" cy="2539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A5A140-933D-4EDD-9701-D15868DCE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908" y="2952496"/>
            <a:ext cx="3459215" cy="354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96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F3A2A-4FCD-470A-954C-128247129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WOW!  What amazing writing!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C1C596-EF48-4F1F-A70D-AD51DF8E8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493" y="1946332"/>
            <a:ext cx="8544727" cy="47825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012BD6-DA78-432B-A11E-DE48CF4CF684}"/>
              </a:ext>
            </a:extLst>
          </p:cNvPr>
          <p:cNvSpPr txBox="1"/>
          <p:nvPr/>
        </p:nvSpPr>
        <p:spPr>
          <a:xfrm>
            <a:off x="9370503" y="2332139"/>
            <a:ext cx="2390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Any ‘top tips’ Jaxon?</a:t>
            </a:r>
          </a:p>
        </p:txBody>
      </p:sp>
    </p:spTree>
    <p:extLst>
      <p:ext uri="{BB962C8B-B14F-4D97-AF65-F5344CB8AC3E}">
        <p14:creationId xmlns:p14="http://schemas.microsoft.com/office/powerpoint/2010/main" val="3921099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07704-BA7E-4D82-9259-A99B27BD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57C5E4-D308-4F6E-92EF-4F7806129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97" y="151088"/>
            <a:ext cx="11944083" cy="652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97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4D014-095F-476D-B5B7-D563654D1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F8342E-E519-4018-A785-2EF69439E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903" y="159477"/>
            <a:ext cx="11847062" cy="65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74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CC41A-AB4D-439D-B370-26161A3F9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9CC63-2C9D-4092-909E-FB87E323C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2E290-48EF-49DE-A274-E4AF86F46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8" y="23337"/>
            <a:ext cx="12165123" cy="68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71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4AE26-7380-4F15-8230-7CF88AD4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A8BCD3-1EAB-49BF-AE68-F4A78B418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503" y="73703"/>
            <a:ext cx="12105314" cy="678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79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075ED-1FB8-4BF1-B65B-BCFE23900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D7A520-3B51-4DBC-970F-85C58CB5F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22092" cy="68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68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986B-228E-4C72-B7EC-32ED21198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8FD2B8-B08D-43B4-A905-76EBD9A9D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51089"/>
            <a:ext cx="12130481" cy="671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71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B03F-2350-4562-9CB4-0ECF42D75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1BCE75-6A99-4878-BF77-300045AFD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046591" cy="665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0286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247</TotalTime>
  <Words>350</Words>
  <Application>Microsoft Office PowerPoint</Application>
  <PresentationFormat>Widescreen</PresentationFormat>
  <Paragraphs>40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Century Gothic</vt:lpstr>
      <vt:lpstr>Gill Sans MT</vt:lpstr>
      <vt:lpstr>Wingdings 2</vt:lpstr>
      <vt:lpstr>Dividend</vt:lpstr>
      <vt:lpstr>Russell lower school</vt:lpstr>
      <vt:lpstr>Look how much we helped!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if someone is not kind or is mean to me?</vt:lpstr>
      <vt:lpstr>But…we are a telling school so use your voice if someone is being unkind and not following the Russell rights and values</vt:lpstr>
      <vt:lpstr>PowerPoint Presentation</vt:lpstr>
      <vt:lpstr>PowerPoint Presentation</vt:lpstr>
      <vt:lpstr>What it means to belong to Russell lower school</vt:lpstr>
      <vt:lpstr>Every class is a team too. We need to get along and respect each other.  We don’t all have to be friends.</vt:lpstr>
      <vt:lpstr>Give…a compliment,  a smile,  a helping hand,  a kind word…</vt:lpstr>
      <vt:lpstr>If I can’t say anything kind, I don’t say anything at all</vt:lpstr>
      <vt:lpstr>PowerPoint Presentation</vt:lpstr>
      <vt:lpstr>Kindness, caring, Russell Rights and using our values = happiness at school</vt:lpstr>
      <vt:lpstr>We are Russell lower school Together, We can do it!</vt:lpstr>
      <vt:lpstr>WOW!  What amazing writing!</vt:lpstr>
    </vt:vector>
  </TitlesOfParts>
  <Company>Russell Lower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MDS Training – November 2015</dc:title>
  <dc:creator>Nicki</dc:creator>
  <cp:lastModifiedBy>Nicki</cp:lastModifiedBy>
  <cp:revision>28</cp:revision>
  <dcterms:created xsi:type="dcterms:W3CDTF">2015-10-26T15:09:21Z</dcterms:created>
  <dcterms:modified xsi:type="dcterms:W3CDTF">2023-02-01T11:43:02Z</dcterms:modified>
</cp:coreProperties>
</file>