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Our hidden chimp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7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9" y="461319"/>
            <a:ext cx="10816283" cy="6098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9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389118"/>
            <a:ext cx="10751084" cy="5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405624"/>
            <a:ext cx="10844690" cy="6139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74396"/>
            <a:ext cx="11029616" cy="1013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8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4" y="400434"/>
            <a:ext cx="10824520" cy="6259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7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454365"/>
            <a:ext cx="11029615" cy="5892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4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469467"/>
            <a:ext cx="11029615" cy="576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8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471616"/>
            <a:ext cx="11029615" cy="5928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0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14</TotalTime>
  <Words>5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Gill Sans MT</vt:lpstr>
      <vt:lpstr>Wingdings 2</vt:lpstr>
      <vt:lpstr>Dividend</vt:lpstr>
      <vt:lpstr>Our hidden chimp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Russell Lower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hidden chimp</dc:title>
  <dc:creator>Nicki</dc:creator>
  <cp:lastModifiedBy>Nicki</cp:lastModifiedBy>
  <cp:revision>2</cp:revision>
  <dcterms:created xsi:type="dcterms:W3CDTF">2019-01-07T09:11:47Z</dcterms:created>
  <dcterms:modified xsi:type="dcterms:W3CDTF">2019-01-07T09:25:53Z</dcterms:modified>
</cp:coreProperties>
</file>