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Wheel of well-being and mental health?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14</a:t>
            </a:r>
            <a:r>
              <a:rPr lang="en-GB" baseline="30000" dirty="0" smtClean="0"/>
              <a:t>th</a:t>
            </a:r>
            <a:r>
              <a:rPr lang="en-GB" dirty="0" smtClean="0"/>
              <a:t> October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7030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well-being and mental health?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8671" y="2874601"/>
            <a:ext cx="10969995" cy="1929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279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can cause tricky mental </a:t>
            </a:r>
            <a:r>
              <a:rPr lang="en-GB" dirty="0" err="1" smtClean="0"/>
              <a:t>helath</a:t>
            </a:r>
            <a:r>
              <a:rPr lang="en-GB" dirty="0" smtClean="0"/>
              <a:t>?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2890" y="2531615"/>
            <a:ext cx="8851978" cy="2903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285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might it look like?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6165" y="2283091"/>
            <a:ext cx="10345966" cy="4027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018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can I do to help myself or someone else?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3527" y="2100709"/>
            <a:ext cx="10451609" cy="4338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042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wheel of well-being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90773" y="2047348"/>
            <a:ext cx="4745818" cy="481065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54738" y="2597440"/>
            <a:ext cx="3492947" cy="2966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985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51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10</TotalTime>
  <Words>45</Words>
  <Application>Microsoft Office PowerPoint</Application>
  <PresentationFormat>Widescreen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 Boardroom</vt:lpstr>
      <vt:lpstr>Wheel of well-being and mental health?</vt:lpstr>
      <vt:lpstr>What is well-being and mental health?</vt:lpstr>
      <vt:lpstr>What can cause tricky mental helath?</vt:lpstr>
      <vt:lpstr>What might it look like?</vt:lpstr>
      <vt:lpstr>What can I do to help myself or someone else?</vt:lpstr>
      <vt:lpstr>The wheel of well-being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Wheel of well-being and mental health?</dc:title>
  <dc:creator>Nicki</dc:creator>
  <cp:lastModifiedBy>Nicki</cp:lastModifiedBy>
  <cp:revision>2</cp:revision>
  <dcterms:created xsi:type="dcterms:W3CDTF">2019-10-14T06:02:13Z</dcterms:created>
  <dcterms:modified xsi:type="dcterms:W3CDTF">2019-10-14T07:46:51Z</dcterms:modified>
</cp:coreProperties>
</file>