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My</a:t>
            </a:r>
            <a:r>
              <a:rPr lang="en-GB" dirty="0" smtClean="0"/>
              <a:t> </a:t>
            </a:r>
            <a:r>
              <a:rPr lang="en-GB" dirty="0" smtClean="0"/>
              <a:t>hidden chimp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January </a:t>
            </a:r>
            <a:r>
              <a:rPr lang="en-GB" dirty="0" smtClean="0"/>
              <a:t>2020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4726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739" y="461319"/>
            <a:ext cx="10816283" cy="60987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6995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1192" y="389118"/>
            <a:ext cx="10751084" cy="5739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938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191" y="405624"/>
            <a:ext cx="10844690" cy="61393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1" y="674396"/>
            <a:ext cx="11029616" cy="10138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8820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264" y="400434"/>
            <a:ext cx="10824520" cy="62598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4786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192" y="454365"/>
            <a:ext cx="11029615" cy="589250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9439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191" y="469467"/>
            <a:ext cx="11029615" cy="57624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2806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191" y="471616"/>
            <a:ext cx="11029615" cy="5928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907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Use our blue brain to protect our Russell Rights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1973" y="2065894"/>
            <a:ext cx="10608054" cy="4409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660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TM03457464[[fn=Dividend]]</Template>
  <TotalTime>17</TotalTime>
  <Words>14</Words>
  <Application>Microsoft Office PowerPoint</Application>
  <PresentationFormat>Widescreen</PresentationFormat>
  <Paragraphs>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Gill Sans MT</vt:lpstr>
      <vt:lpstr>Wingdings 2</vt:lpstr>
      <vt:lpstr>Dividend</vt:lpstr>
      <vt:lpstr>My hidden chimp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Use our blue brain to protect our Russell Rights</vt:lpstr>
    </vt:vector>
  </TitlesOfParts>
  <Company>Russell Lower School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hidden chimp</dc:title>
  <dc:creator>Nicki</dc:creator>
  <cp:lastModifiedBy>Nicki</cp:lastModifiedBy>
  <cp:revision>3</cp:revision>
  <dcterms:created xsi:type="dcterms:W3CDTF">2019-01-07T09:11:47Z</dcterms:created>
  <dcterms:modified xsi:type="dcterms:W3CDTF">2020-01-03T14:32:03Z</dcterms:modified>
</cp:coreProperties>
</file>