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My hidden chimp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January 2020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72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39" y="461319"/>
            <a:ext cx="10816283" cy="60987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9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389118"/>
            <a:ext cx="10751084" cy="57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05624"/>
            <a:ext cx="10844690" cy="6139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674396"/>
            <a:ext cx="11029616" cy="1013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88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64" y="400434"/>
            <a:ext cx="10824520" cy="62598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7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454365"/>
            <a:ext cx="11029615" cy="5892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43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69467"/>
            <a:ext cx="11029615" cy="57624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8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1" y="471616"/>
            <a:ext cx="11029615" cy="5928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0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our blue brain to protect our Russell Rights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973" y="2065894"/>
            <a:ext cx="10608054" cy="440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these techniques to keep us calm and give us time to find our blue brain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32103" y="1489245"/>
            <a:ext cx="3378705" cy="5166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689" y="2052507"/>
            <a:ext cx="1858203" cy="2020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003" y="2052507"/>
            <a:ext cx="1745566" cy="2020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41" y="2052507"/>
            <a:ext cx="1405710" cy="20324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3038" y="4390768"/>
            <a:ext cx="7414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Calm                     Starts                         With			     Me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962" y="2034016"/>
            <a:ext cx="1494591" cy="203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5703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27</TotalTime>
  <Words>33</Words>
  <Application>Microsoft Office PowerPoint</Application>
  <PresentationFormat>Widescreen</PresentationFormat>
  <Paragraphs>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Gill Sans MT</vt:lpstr>
      <vt:lpstr>Wingdings 2</vt:lpstr>
      <vt:lpstr>Dividend</vt:lpstr>
      <vt:lpstr>My hidden chimp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 our blue brain to protect our Russell Rights</vt:lpstr>
      <vt:lpstr>Use these techniques to keep us calm and give us time to find our blue brain</vt:lpstr>
    </vt:vector>
  </TitlesOfParts>
  <Company>Russell Lower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hidden chimp</dc:title>
  <dc:creator>Nicki</dc:creator>
  <cp:lastModifiedBy>Nicki</cp:lastModifiedBy>
  <cp:revision>5</cp:revision>
  <dcterms:created xsi:type="dcterms:W3CDTF">2019-01-07T09:11:47Z</dcterms:created>
  <dcterms:modified xsi:type="dcterms:W3CDTF">2020-01-13T10:24:05Z</dcterms:modified>
</cp:coreProperties>
</file>