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1" r:id="rId5"/>
    <p:sldId id="264" r:id="rId6"/>
    <p:sldId id="265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happy and healthy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0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366" y="782208"/>
            <a:ext cx="2505442" cy="2620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570" y="842199"/>
            <a:ext cx="3664346" cy="176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0" y="2877322"/>
            <a:ext cx="5041299" cy="318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63" y="702156"/>
            <a:ext cx="2690831" cy="4083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276" y="4470836"/>
            <a:ext cx="3292174" cy="21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142843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Thank you for holding doors open and </a:t>
            </a:r>
          </a:p>
          <a:p>
            <a:pPr marL="0" indent="0">
              <a:buNone/>
            </a:pPr>
            <a:r>
              <a:rPr lang="en-GB" sz="2800" dirty="0" smtClean="0">
                <a:latin typeface="Century Gothic" panose="020B0502020202020204" pitchFamily="34" charset="0"/>
              </a:rPr>
              <a:t>Using good manners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you for remembering kind hands, feet and words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</a:t>
            </a:r>
            <a:r>
              <a:rPr lang="en-GB" sz="2800" dirty="0">
                <a:latin typeface="Century Gothic" panose="020B0502020202020204" pitchFamily="34" charset="0"/>
              </a:rPr>
              <a:t>you </a:t>
            </a:r>
            <a:r>
              <a:rPr lang="en-GB" sz="2800" dirty="0" smtClean="0">
                <a:latin typeface="Century Gothic" panose="020B0502020202020204" pitchFamily="34" charset="0"/>
              </a:rPr>
              <a:t>for walking round school and </a:t>
            </a:r>
            <a:r>
              <a:rPr lang="en-GB" sz="2800" dirty="0">
                <a:latin typeface="Century Gothic" panose="020B0502020202020204" pitchFamily="34" charset="0"/>
              </a:rPr>
              <a:t>lining up </a:t>
            </a:r>
            <a:r>
              <a:rPr lang="en-GB" sz="2800" dirty="0" smtClean="0">
                <a:latin typeface="Century Gothic" panose="020B0502020202020204" pitchFamily="34" charset="0"/>
              </a:rPr>
              <a:t>calmly and quietly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you for using your </a:t>
            </a:r>
            <a:r>
              <a:rPr lang="en-GB" sz="2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indoor voice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</a:t>
            </a:r>
            <a:r>
              <a:rPr lang="en-GB" sz="2800" dirty="0">
                <a:latin typeface="Century Gothic" panose="020B0502020202020204" pitchFamily="34" charset="0"/>
              </a:rPr>
              <a:t>you </a:t>
            </a:r>
            <a:r>
              <a:rPr lang="en-GB" sz="2800" dirty="0" smtClean="0">
                <a:latin typeface="Century Gothic" panose="020B0502020202020204" pitchFamily="34" charset="0"/>
              </a:rPr>
              <a:t>for protecting our Russell Rights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</a:t>
            </a:r>
            <a:r>
              <a:rPr lang="en-GB" sz="2800" dirty="0">
                <a:latin typeface="Century Gothic" panose="020B0502020202020204" pitchFamily="34" charset="0"/>
              </a:rPr>
              <a:t>you for keeping your tables and the space under your table </a:t>
            </a:r>
            <a:r>
              <a:rPr lang="en-GB" sz="2800" dirty="0" smtClean="0">
                <a:latin typeface="Century Gothic" panose="020B0502020202020204" pitchFamily="34" charset="0"/>
              </a:rPr>
              <a:t>clean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latin typeface="Century Gothic" panose="020B0502020202020204" pitchFamily="34" charset="0"/>
              </a:rPr>
              <a:t>at lunchtime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</a:t>
            </a:r>
            <a:r>
              <a:rPr lang="en-GB" sz="2800" dirty="0">
                <a:latin typeface="Century Gothic" panose="020B0502020202020204" pitchFamily="34" charset="0"/>
              </a:rPr>
              <a:t>you for using good table </a:t>
            </a:r>
            <a:r>
              <a:rPr lang="en-GB" sz="2800" dirty="0" smtClean="0">
                <a:latin typeface="Century Gothic" panose="020B0502020202020204" pitchFamily="34" charset="0"/>
              </a:rPr>
              <a:t>manners 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Thank you for being a bucket filler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86" y="148281"/>
            <a:ext cx="3763758" cy="23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377" y="605235"/>
            <a:ext cx="8461082" cy="62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suitable games?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086" y="702156"/>
            <a:ext cx="314325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287" y="1930159"/>
            <a:ext cx="32289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6" y="3531329"/>
            <a:ext cx="1842877" cy="288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6" y="1908812"/>
            <a:ext cx="1997834" cy="251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222" y="3784653"/>
            <a:ext cx="236220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97" y="4713341"/>
            <a:ext cx="3552825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0347" y="559281"/>
            <a:ext cx="1590675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0113" y="2627205"/>
            <a:ext cx="2086714" cy="2110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0197" y="4763557"/>
            <a:ext cx="24003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8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unsuitable games?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08" y="1715956"/>
            <a:ext cx="2276475" cy="215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2152" y="2047741"/>
            <a:ext cx="68386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 fighting</a:t>
            </a:r>
          </a:p>
          <a:p>
            <a:r>
              <a:rPr lang="en-GB" sz="2800" dirty="0" smtClean="0"/>
              <a:t>No PLAY fighting</a:t>
            </a:r>
          </a:p>
          <a:p>
            <a:r>
              <a:rPr lang="en-GB" sz="2800" dirty="0" smtClean="0"/>
              <a:t>No trying to trip people up</a:t>
            </a:r>
          </a:p>
          <a:p>
            <a:r>
              <a:rPr lang="en-GB" sz="2800" dirty="0" smtClean="0"/>
              <a:t>No taking toys off each other</a:t>
            </a:r>
          </a:p>
          <a:p>
            <a:r>
              <a:rPr lang="en-GB" sz="2800" dirty="0" smtClean="0"/>
              <a:t>No grabbing clothes</a:t>
            </a:r>
          </a:p>
          <a:p>
            <a:r>
              <a:rPr lang="en-GB" sz="2800" dirty="0" smtClean="0"/>
              <a:t>No fighting over toys</a:t>
            </a:r>
          </a:p>
          <a:p>
            <a:r>
              <a:rPr lang="en-GB" sz="2800" dirty="0" smtClean="0"/>
              <a:t>No chasing people who don’t want to be chased</a:t>
            </a:r>
          </a:p>
          <a:p>
            <a:r>
              <a:rPr lang="en-GB" sz="2800" dirty="0" smtClean="0"/>
              <a:t>USE YOUR VOICE/GET AN ADULT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KIND HANDS, FEET and WORDS</a:t>
            </a:r>
            <a:endParaRPr lang="en-GB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608" y="486972"/>
            <a:ext cx="1981200" cy="212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32" y="5323736"/>
            <a:ext cx="2790825" cy="136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869" y="3667766"/>
            <a:ext cx="269557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933" y="700009"/>
            <a:ext cx="1506157" cy="19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7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adults and children get respect at </a:t>
            </a:r>
            <a:r>
              <a:rPr lang="en-GB" dirty="0" err="1" smtClean="0"/>
              <a:t>RUSSell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WE ARE A TELLING SCHOOL</a:t>
            </a:r>
          </a:p>
          <a:p>
            <a:r>
              <a:rPr lang="en-GB" sz="2800" dirty="0" smtClean="0"/>
              <a:t>If you are not respectful </a:t>
            </a:r>
            <a:r>
              <a:rPr lang="en-GB" sz="2800" b="1" u="sng" dirty="0" smtClean="0"/>
              <a:t>to any adult </a:t>
            </a:r>
            <a:r>
              <a:rPr lang="en-GB" sz="2800" dirty="0" smtClean="0"/>
              <a:t>or children they </a:t>
            </a:r>
            <a:r>
              <a:rPr lang="en-GB" sz="2800" b="1" u="sng" dirty="0" smtClean="0"/>
              <a:t>WILL TELL</a:t>
            </a:r>
          </a:p>
          <a:p>
            <a:r>
              <a:rPr lang="en-GB" sz="2800" dirty="0" smtClean="0"/>
              <a:t>You will then lose your right to play outside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43" y="4267535"/>
            <a:ext cx="4217397" cy="2171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43" y="4735176"/>
            <a:ext cx="3441142" cy="19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66" y="288046"/>
            <a:ext cx="7820298" cy="555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 to be happy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28" y="3825024"/>
            <a:ext cx="7360779" cy="249339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9093" y="1964353"/>
            <a:ext cx="37348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protect our Russell Rights:</a:t>
            </a:r>
          </a:p>
          <a:p>
            <a:endParaRPr lang="en-GB" sz="2400" dirty="0"/>
          </a:p>
          <a:p>
            <a:r>
              <a:rPr lang="en-GB" sz="2400" dirty="0" smtClean="0"/>
              <a:t>The right to be SAFE</a:t>
            </a:r>
          </a:p>
          <a:p>
            <a:r>
              <a:rPr lang="en-GB" sz="2400" dirty="0" smtClean="0"/>
              <a:t>The right to be HAPPY</a:t>
            </a:r>
          </a:p>
          <a:p>
            <a:r>
              <a:rPr lang="en-GB" sz="2400" dirty="0" smtClean="0"/>
              <a:t>The right to LEARN</a:t>
            </a:r>
          </a:p>
          <a:p>
            <a:r>
              <a:rPr lang="en-GB" sz="2400" dirty="0" smtClean="0"/>
              <a:t>The right to be INCLUDED</a:t>
            </a:r>
          </a:p>
          <a:p>
            <a:endParaRPr lang="en-GB" sz="2400" dirty="0"/>
          </a:p>
          <a:p>
            <a:r>
              <a:rPr lang="en-GB" sz="2400" dirty="0" smtClean="0"/>
              <a:t>No one should be at Russell if they don’t agree with these.  They make our school a happy place for EVERYONE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355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December 2019 – General Election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477" y="2116820"/>
            <a:ext cx="5082470" cy="31190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280338" y="2446986"/>
            <a:ext cx="3464417" cy="106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288665" y="4018208"/>
            <a:ext cx="1146220" cy="195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284113" y="5357612"/>
            <a:ext cx="12879" cy="90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4245" y="5460642"/>
            <a:ext cx="0" cy="515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47786" y="2262320"/>
            <a:ext cx="94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163" y="6088642"/>
            <a:ext cx="120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68203" y="6280734"/>
            <a:ext cx="13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721794" y="6100430"/>
            <a:ext cx="86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740255" y="4319550"/>
            <a:ext cx="425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Nicola Sturgeon – Scottish Nationalist Party (SNP)</a:t>
            </a:r>
          </a:p>
          <a:p>
            <a:endParaRPr lang="en-GB" dirty="0" smtClean="0"/>
          </a:p>
          <a:p>
            <a:r>
              <a:rPr lang="en-GB" dirty="0" smtClean="0"/>
              <a:t>2 Jeremy </a:t>
            </a:r>
            <a:r>
              <a:rPr lang="en-GB" dirty="0" err="1" smtClean="0"/>
              <a:t>Corbyn</a:t>
            </a:r>
            <a:r>
              <a:rPr lang="en-GB" dirty="0" smtClean="0"/>
              <a:t> – Labour</a:t>
            </a:r>
          </a:p>
          <a:p>
            <a:endParaRPr lang="en-GB" dirty="0"/>
          </a:p>
          <a:p>
            <a:r>
              <a:rPr lang="en-GB" dirty="0" smtClean="0"/>
              <a:t>3 Boris Johnson – Conservative</a:t>
            </a:r>
          </a:p>
          <a:p>
            <a:endParaRPr lang="en-GB" dirty="0"/>
          </a:p>
          <a:p>
            <a:r>
              <a:rPr lang="en-GB" dirty="0" smtClean="0"/>
              <a:t>4 Jo </a:t>
            </a:r>
            <a:r>
              <a:rPr lang="en-GB" dirty="0" err="1" smtClean="0"/>
              <a:t>Swinson</a:t>
            </a:r>
            <a:r>
              <a:rPr lang="en-GB" dirty="0" smtClean="0"/>
              <a:t> – Liberal Democrat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310" y="61039"/>
            <a:ext cx="2103425" cy="22188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86484" y="4146997"/>
            <a:ext cx="4466620" cy="2503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293" y="2389540"/>
            <a:ext cx="2583807" cy="15034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070" y="2631652"/>
            <a:ext cx="2358750" cy="12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21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1165</TotalTime>
  <Words>258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Gill Sans MT</vt:lpstr>
      <vt:lpstr>Wingdings 2</vt:lpstr>
      <vt:lpstr>Dividend</vt:lpstr>
      <vt:lpstr>A happy and healthy school</vt:lpstr>
      <vt:lpstr>PowerPoint Presentation</vt:lpstr>
      <vt:lpstr>Thank you </vt:lpstr>
      <vt:lpstr>PowerPoint Presentation</vt:lpstr>
      <vt:lpstr>What are suitable games? </vt:lpstr>
      <vt:lpstr>What are unsuitable games?</vt:lpstr>
      <vt:lpstr>ALL adults and children get respect at RUSSell</vt:lpstr>
      <vt:lpstr>Right to be happy</vt:lpstr>
      <vt:lpstr>12th December 2019 – General Election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to keep our lunch time happy and tidy</dc:title>
  <dc:creator>Nicki</dc:creator>
  <cp:lastModifiedBy>Nicki</cp:lastModifiedBy>
  <cp:revision>9</cp:revision>
  <dcterms:created xsi:type="dcterms:W3CDTF">2018-10-08T20:55:24Z</dcterms:created>
  <dcterms:modified xsi:type="dcterms:W3CDTF">2019-12-09T10:53:48Z</dcterms:modified>
</cp:coreProperties>
</file>