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0" r:id="rId4"/>
    <p:sldId id="261" r:id="rId5"/>
    <p:sldId id="264" r:id="rId6"/>
    <p:sldId id="265" r:id="rId7"/>
    <p:sldId id="266" r:id="rId8"/>
    <p:sldId id="262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 happy and healthy school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102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366" y="782208"/>
            <a:ext cx="2505442" cy="26200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3570" y="842199"/>
            <a:ext cx="3664346" cy="17609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70" y="2877322"/>
            <a:ext cx="5041299" cy="31870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7163" y="702156"/>
            <a:ext cx="2690831" cy="40839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1276" y="4470836"/>
            <a:ext cx="3292174" cy="215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92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15956"/>
            <a:ext cx="11029615" cy="4142843"/>
          </a:xfrm>
        </p:spPr>
        <p:txBody>
          <a:bodyPr>
            <a:normAutofit fontScale="77500" lnSpcReduction="20000"/>
          </a:bodyPr>
          <a:lstStyle/>
          <a:p>
            <a:r>
              <a:rPr lang="en-GB" sz="2800" dirty="0" smtClean="0">
                <a:latin typeface="Century Gothic" panose="020B0502020202020204" pitchFamily="34" charset="0"/>
              </a:rPr>
              <a:t>Thank you for holding doors open and </a:t>
            </a:r>
          </a:p>
          <a:p>
            <a:pPr marL="0" indent="0">
              <a:buNone/>
            </a:pPr>
            <a:r>
              <a:rPr lang="en-GB" sz="2800" dirty="0" smtClean="0">
                <a:latin typeface="Century Gothic" panose="020B0502020202020204" pitchFamily="34" charset="0"/>
              </a:rPr>
              <a:t>Using good manners</a:t>
            </a:r>
          </a:p>
          <a:p>
            <a:r>
              <a:rPr lang="en-GB" sz="2800" dirty="0" smtClean="0">
                <a:latin typeface="Century Gothic" panose="020B0502020202020204" pitchFamily="34" charset="0"/>
              </a:rPr>
              <a:t>Thank you for remembering kind hands, feet and words</a:t>
            </a:r>
          </a:p>
          <a:p>
            <a:r>
              <a:rPr lang="en-GB" sz="2800" dirty="0" smtClean="0">
                <a:latin typeface="Century Gothic" panose="020B0502020202020204" pitchFamily="34" charset="0"/>
              </a:rPr>
              <a:t>Thank </a:t>
            </a:r>
            <a:r>
              <a:rPr lang="en-GB" sz="2800" dirty="0">
                <a:latin typeface="Century Gothic" panose="020B0502020202020204" pitchFamily="34" charset="0"/>
              </a:rPr>
              <a:t>you </a:t>
            </a:r>
            <a:r>
              <a:rPr lang="en-GB" sz="2800" dirty="0" smtClean="0">
                <a:latin typeface="Century Gothic" panose="020B0502020202020204" pitchFamily="34" charset="0"/>
              </a:rPr>
              <a:t>for walking round school and </a:t>
            </a:r>
            <a:r>
              <a:rPr lang="en-GB" sz="2800" dirty="0">
                <a:latin typeface="Century Gothic" panose="020B0502020202020204" pitchFamily="34" charset="0"/>
              </a:rPr>
              <a:t>lining up </a:t>
            </a:r>
            <a:r>
              <a:rPr lang="en-GB" sz="2800" dirty="0" smtClean="0">
                <a:latin typeface="Century Gothic" panose="020B0502020202020204" pitchFamily="34" charset="0"/>
              </a:rPr>
              <a:t>calmly and quietly</a:t>
            </a:r>
          </a:p>
          <a:p>
            <a:r>
              <a:rPr lang="en-GB" sz="2800" dirty="0" smtClean="0">
                <a:latin typeface="Century Gothic" panose="020B0502020202020204" pitchFamily="34" charset="0"/>
              </a:rPr>
              <a:t>Thank you for using your </a:t>
            </a:r>
            <a:r>
              <a:rPr lang="en-GB" sz="2800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indoor voice</a:t>
            </a:r>
            <a:endParaRPr lang="en-GB" sz="2800" dirty="0" smtClean="0">
              <a:latin typeface="Century Gothic" panose="020B0502020202020204" pitchFamily="34" charset="0"/>
            </a:endParaRPr>
          </a:p>
          <a:p>
            <a:r>
              <a:rPr lang="en-GB" sz="2800" dirty="0" smtClean="0">
                <a:latin typeface="Century Gothic" panose="020B0502020202020204" pitchFamily="34" charset="0"/>
              </a:rPr>
              <a:t>Thank </a:t>
            </a:r>
            <a:r>
              <a:rPr lang="en-GB" sz="2800" dirty="0">
                <a:latin typeface="Century Gothic" panose="020B0502020202020204" pitchFamily="34" charset="0"/>
              </a:rPr>
              <a:t>you </a:t>
            </a:r>
            <a:r>
              <a:rPr lang="en-GB" sz="2800" dirty="0" smtClean="0">
                <a:latin typeface="Century Gothic" panose="020B0502020202020204" pitchFamily="34" charset="0"/>
              </a:rPr>
              <a:t>for protecting our Russell Rights</a:t>
            </a:r>
          </a:p>
          <a:p>
            <a:r>
              <a:rPr lang="en-GB" sz="2800" dirty="0" smtClean="0">
                <a:latin typeface="Century Gothic" panose="020B0502020202020204" pitchFamily="34" charset="0"/>
              </a:rPr>
              <a:t>Thank </a:t>
            </a:r>
            <a:r>
              <a:rPr lang="en-GB" sz="2800" dirty="0">
                <a:latin typeface="Century Gothic" panose="020B0502020202020204" pitchFamily="34" charset="0"/>
              </a:rPr>
              <a:t>you for keeping your tables and the space under your table </a:t>
            </a:r>
            <a:r>
              <a:rPr lang="en-GB" sz="2800" dirty="0" smtClean="0">
                <a:latin typeface="Century Gothic" panose="020B0502020202020204" pitchFamily="34" charset="0"/>
              </a:rPr>
              <a:t>clean</a:t>
            </a:r>
            <a:r>
              <a:rPr lang="en-GB" sz="2800" dirty="0">
                <a:latin typeface="Century Gothic" panose="020B0502020202020204" pitchFamily="34" charset="0"/>
              </a:rPr>
              <a:t> </a:t>
            </a:r>
            <a:r>
              <a:rPr lang="en-GB" sz="2800" dirty="0" smtClean="0">
                <a:latin typeface="Century Gothic" panose="020B0502020202020204" pitchFamily="34" charset="0"/>
              </a:rPr>
              <a:t>at lunchtime</a:t>
            </a:r>
          </a:p>
          <a:p>
            <a:r>
              <a:rPr lang="en-GB" sz="2800" dirty="0" smtClean="0">
                <a:latin typeface="Century Gothic" panose="020B0502020202020204" pitchFamily="34" charset="0"/>
              </a:rPr>
              <a:t>Thank </a:t>
            </a:r>
            <a:r>
              <a:rPr lang="en-GB" sz="2800" dirty="0">
                <a:latin typeface="Century Gothic" panose="020B0502020202020204" pitchFamily="34" charset="0"/>
              </a:rPr>
              <a:t>you for using good table </a:t>
            </a:r>
            <a:r>
              <a:rPr lang="en-GB" sz="2800" dirty="0" smtClean="0">
                <a:latin typeface="Century Gothic" panose="020B0502020202020204" pitchFamily="34" charset="0"/>
              </a:rPr>
              <a:t>manners </a:t>
            </a:r>
          </a:p>
          <a:p>
            <a:r>
              <a:rPr lang="en-GB" sz="2800" dirty="0" smtClean="0">
                <a:latin typeface="Century Gothic" panose="020B0502020202020204" pitchFamily="34" charset="0"/>
              </a:rPr>
              <a:t>Thank you for being a bucket filler</a:t>
            </a:r>
            <a:endParaRPr lang="en-GB" sz="28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886" y="148281"/>
            <a:ext cx="3763758" cy="238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64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8377" y="605235"/>
            <a:ext cx="8461082" cy="625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40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suitable games?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9086" y="702156"/>
            <a:ext cx="3143250" cy="2266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287" y="1930159"/>
            <a:ext cx="3228975" cy="1914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9086" y="3531329"/>
            <a:ext cx="1842877" cy="2882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6" y="1908812"/>
            <a:ext cx="1997834" cy="25134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4222" y="3784653"/>
            <a:ext cx="2362200" cy="18573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397" y="4713341"/>
            <a:ext cx="3552825" cy="1876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70347" y="559281"/>
            <a:ext cx="1590675" cy="2552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30113" y="2627205"/>
            <a:ext cx="2086714" cy="21106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70197" y="4763557"/>
            <a:ext cx="24003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8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unsuitable games?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008" y="1715956"/>
            <a:ext cx="2276475" cy="2152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62152" y="2047741"/>
            <a:ext cx="683868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No fighting</a:t>
            </a:r>
          </a:p>
          <a:p>
            <a:r>
              <a:rPr lang="en-GB" sz="2800" dirty="0" smtClean="0"/>
              <a:t>No PLAY fighting</a:t>
            </a:r>
          </a:p>
          <a:p>
            <a:r>
              <a:rPr lang="en-GB" sz="2800" dirty="0" smtClean="0"/>
              <a:t>No trying to trip people up</a:t>
            </a:r>
          </a:p>
          <a:p>
            <a:r>
              <a:rPr lang="en-GB" sz="2800" dirty="0" smtClean="0"/>
              <a:t>No taking toys off each other</a:t>
            </a:r>
          </a:p>
          <a:p>
            <a:r>
              <a:rPr lang="en-GB" sz="2800" dirty="0" smtClean="0"/>
              <a:t>No grabbing clothes</a:t>
            </a:r>
          </a:p>
          <a:p>
            <a:r>
              <a:rPr lang="en-GB" sz="2800" dirty="0" smtClean="0"/>
              <a:t>No fighting over toys</a:t>
            </a:r>
          </a:p>
          <a:p>
            <a:r>
              <a:rPr lang="en-GB" sz="2800" dirty="0" smtClean="0"/>
              <a:t>No chasing people who don’t want to be chased</a:t>
            </a:r>
          </a:p>
          <a:p>
            <a:r>
              <a:rPr lang="en-GB" sz="2800" dirty="0" smtClean="0"/>
              <a:t>USE YOUR VOICE/GET AN ADULT</a:t>
            </a:r>
          </a:p>
          <a:p>
            <a:r>
              <a:rPr lang="en-GB" sz="3200" b="1" dirty="0" smtClean="0">
                <a:solidFill>
                  <a:srgbClr val="00B050"/>
                </a:solidFill>
              </a:rPr>
              <a:t>KIND HANDS, FEET and WORDS</a:t>
            </a:r>
            <a:endParaRPr lang="en-GB" sz="3200" b="1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608" y="486972"/>
            <a:ext cx="1981200" cy="2124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32" y="5323736"/>
            <a:ext cx="2790825" cy="1362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3869" y="3667766"/>
            <a:ext cx="2695575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1933" y="700009"/>
            <a:ext cx="1506157" cy="191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76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ALL adults and children get respect at </a:t>
            </a:r>
            <a:r>
              <a:rPr lang="en-GB" dirty="0" err="1" smtClean="0"/>
              <a:t>RUSSell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WE ARE A TELLING SCHOOL</a:t>
            </a:r>
          </a:p>
          <a:p>
            <a:r>
              <a:rPr lang="en-GB" sz="2800" dirty="0" smtClean="0"/>
              <a:t>If you are not respectful </a:t>
            </a:r>
            <a:r>
              <a:rPr lang="en-GB" sz="2800" b="1" u="sng" dirty="0" smtClean="0"/>
              <a:t>to any adult </a:t>
            </a:r>
            <a:r>
              <a:rPr lang="en-GB" sz="2800" dirty="0" smtClean="0"/>
              <a:t>or children they </a:t>
            </a:r>
            <a:r>
              <a:rPr lang="en-GB" sz="2800" b="1" u="sng" dirty="0" smtClean="0"/>
              <a:t>WILL TELL</a:t>
            </a:r>
          </a:p>
          <a:p>
            <a:r>
              <a:rPr lang="en-GB" sz="2800" dirty="0" smtClean="0"/>
              <a:t>You will then lose your right to play outside</a:t>
            </a:r>
          </a:p>
          <a:p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243" y="4267535"/>
            <a:ext cx="4217397" cy="21719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743" y="4735176"/>
            <a:ext cx="3441142" cy="196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73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966" y="288046"/>
            <a:ext cx="7820298" cy="5557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Right to be happy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0028" y="3825024"/>
            <a:ext cx="7360779" cy="249339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09093" y="1964353"/>
            <a:ext cx="373487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We protect our Russell Rights:</a:t>
            </a:r>
          </a:p>
          <a:p>
            <a:endParaRPr lang="en-GB" sz="2400" dirty="0"/>
          </a:p>
          <a:p>
            <a:r>
              <a:rPr lang="en-GB" sz="2400" dirty="0" smtClean="0"/>
              <a:t>The right to be SAFE</a:t>
            </a:r>
          </a:p>
          <a:p>
            <a:r>
              <a:rPr lang="en-GB" sz="2400" dirty="0" smtClean="0"/>
              <a:t>The right to be HAPPY</a:t>
            </a:r>
          </a:p>
          <a:p>
            <a:r>
              <a:rPr lang="en-GB" sz="2400" dirty="0" smtClean="0"/>
              <a:t>The right to LEARN</a:t>
            </a:r>
          </a:p>
          <a:p>
            <a:r>
              <a:rPr lang="en-GB" sz="2400" dirty="0" smtClean="0"/>
              <a:t>The right to be INCLUDED</a:t>
            </a:r>
          </a:p>
          <a:p>
            <a:endParaRPr lang="en-GB" sz="2400" dirty="0"/>
          </a:p>
          <a:p>
            <a:r>
              <a:rPr lang="en-GB" sz="2400" dirty="0" smtClean="0"/>
              <a:t>No one should be at Russell if they don’t agree with these.  They make our school a happy place for EVERYONE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13558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12</a:t>
            </a:r>
            <a:r>
              <a:rPr lang="en-GB" baseline="30000" dirty="0" smtClean="0"/>
              <a:t>th</a:t>
            </a:r>
            <a:r>
              <a:rPr lang="en-GB" dirty="0" smtClean="0"/>
              <a:t> December 2019 – General Election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9477" y="2116820"/>
            <a:ext cx="5082470" cy="3119043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5280338" y="2446986"/>
            <a:ext cx="3464417" cy="1068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288665" y="4018208"/>
            <a:ext cx="1146220" cy="1957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3284113" y="5357612"/>
            <a:ext cx="12879" cy="901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904245" y="5460642"/>
            <a:ext cx="0" cy="515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47786" y="2262320"/>
            <a:ext cx="940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0163" y="6088642"/>
            <a:ext cx="1206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3168203" y="6280734"/>
            <a:ext cx="131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1721794" y="6100430"/>
            <a:ext cx="86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4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6740255" y="4319550"/>
            <a:ext cx="425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 Nicola Sturgeon – Scottish Nationalist Party (SNP)</a:t>
            </a:r>
          </a:p>
          <a:p>
            <a:endParaRPr lang="en-GB" dirty="0" smtClean="0"/>
          </a:p>
          <a:p>
            <a:r>
              <a:rPr lang="en-GB" dirty="0" smtClean="0"/>
              <a:t>2 Jeremy </a:t>
            </a:r>
            <a:r>
              <a:rPr lang="en-GB" dirty="0" err="1" smtClean="0"/>
              <a:t>Corbyn</a:t>
            </a:r>
            <a:r>
              <a:rPr lang="en-GB" dirty="0" smtClean="0"/>
              <a:t> – Labour</a:t>
            </a:r>
          </a:p>
          <a:p>
            <a:endParaRPr lang="en-GB" dirty="0"/>
          </a:p>
          <a:p>
            <a:r>
              <a:rPr lang="en-GB" dirty="0" smtClean="0"/>
              <a:t>3 Boris Johnson – Conservative</a:t>
            </a:r>
          </a:p>
          <a:p>
            <a:endParaRPr lang="en-GB" dirty="0"/>
          </a:p>
          <a:p>
            <a:r>
              <a:rPr lang="en-GB" dirty="0" smtClean="0"/>
              <a:t>4 Jo </a:t>
            </a:r>
            <a:r>
              <a:rPr lang="en-GB" dirty="0" err="1" smtClean="0"/>
              <a:t>Swinson</a:t>
            </a:r>
            <a:r>
              <a:rPr lang="en-GB" dirty="0" smtClean="0"/>
              <a:t> – Liberal Democrat</a:t>
            </a:r>
            <a:endParaRPr lang="en-GB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310" y="61039"/>
            <a:ext cx="2103425" cy="2218857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686484" y="4146997"/>
            <a:ext cx="4466620" cy="2503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9293" y="2389540"/>
            <a:ext cx="2583807" cy="150346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1070" y="2631652"/>
            <a:ext cx="2358750" cy="122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4210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1165</TotalTime>
  <Words>258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Gill Sans MT</vt:lpstr>
      <vt:lpstr>Wingdings 2</vt:lpstr>
      <vt:lpstr>Dividend</vt:lpstr>
      <vt:lpstr>A happy and healthy school</vt:lpstr>
      <vt:lpstr>PowerPoint Presentation</vt:lpstr>
      <vt:lpstr>Thank you </vt:lpstr>
      <vt:lpstr>PowerPoint Presentation</vt:lpstr>
      <vt:lpstr>What are suitable games? </vt:lpstr>
      <vt:lpstr>What are unsuitable games?</vt:lpstr>
      <vt:lpstr>ALL adults and children get respect at RUSSell</vt:lpstr>
      <vt:lpstr>Right to be happy</vt:lpstr>
      <vt:lpstr>12th December 2019 – General Election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 to keep our lunch time happy and tidy</dc:title>
  <dc:creator>Nicki</dc:creator>
  <cp:lastModifiedBy>Nicki</cp:lastModifiedBy>
  <cp:revision>9</cp:revision>
  <dcterms:created xsi:type="dcterms:W3CDTF">2018-10-08T20:55:24Z</dcterms:created>
  <dcterms:modified xsi:type="dcterms:W3CDTF">2019-12-09T10:53:48Z</dcterms:modified>
</cp:coreProperties>
</file>