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64" r:id="rId3"/>
    <p:sldId id="273" r:id="rId4"/>
    <p:sldId id="272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85813-EEFA-4A83-A833-BA3C5ACE68D5}"/>
              </a:ext>
            </a:extLst>
          </p:cNvPr>
          <p:cNvSpPr txBox="1"/>
          <p:nvPr/>
        </p:nvSpPr>
        <p:spPr>
          <a:xfrm>
            <a:off x="2332139" y="2147582"/>
            <a:ext cx="7373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right to be safe</a:t>
            </a:r>
          </a:p>
          <a:p>
            <a:endParaRPr lang="en-GB" sz="4800" dirty="0"/>
          </a:p>
          <a:p>
            <a:endParaRPr lang="en-GB" sz="4800" dirty="0"/>
          </a:p>
          <a:p>
            <a:r>
              <a:rPr lang="en-GB" sz="4800" dirty="0"/>
              <a:t>We are a ‘Telling School’</a:t>
            </a:r>
          </a:p>
        </p:txBody>
      </p:sp>
      <p:pic>
        <p:nvPicPr>
          <p:cNvPr id="5" name="Content Placeholder 3" descr="https://upload.wikimedia.org/wikipedia/commons/thumb/0/0e/ISO_7010_E003_-_First_aid_sign.svg/220px-ISO_7010_E003_-_First_aid_sign.svg.png">
            <a:hlinkClick r:id="rId2"/>
            <a:extLst>
              <a:ext uri="{FF2B5EF4-FFF2-40B4-BE49-F238E27FC236}">
                <a16:creationId xmlns:a16="http://schemas.microsoft.com/office/drawing/2014/main" id="{23280090-9EE1-4EAC-A1C0-33566C4B49A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93" y="1116085"/>
            <a:ext cx="1461808" cy="160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07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Everyone’s rights…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The right to learn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happy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safe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 be included</a:t>
            </a:r>
          </a:p>
          <a:p>
            <a:endParaRPr lang="en-GB" dirty="0"/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51" y="3882307"/>
            <a:ext cx="1461808" cy="160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ear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26" y="1916410"/>
            <a:ext cx="2100650" cy="178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[Mr Happy]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24" y="1980041"/>
            <a:ext cx="1800207" cy="161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bout Kids Included Togethe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38" y="4592466"/>
            <a:ext cx="2963244" cy="217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406E4-8557-4CAD-A2F2-1B3691A0276D}"/>
              </a:ext>
            </a:extLst>
          </p:cNvPr>
          <p:cNvSpPr txBox="1"/>
          <p:nvPr/>
        </p:nvSpPr>
        <p:spPr>
          <a:xfrm>
            <a:off x="2214693" y="1937857"/>
            <a:ext cx="5352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Century Gothic" panose="020B0502020202020204" pitchFamily="34" charset="0"/>
              </a:rPr>
              <a:t>The right to be safe</a:t>
            </a:r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  <a:extLst>
              <a:ext uri="{FF2B5EF4-FFF2-40B4-BE49-F238E27FC236}">
                <a16:creationId xmlns:a16="http://schemas.microsoft.com/office/drawing/2014/main" id="{FD92AB71-495A-45C8-9084-8ED4038BB3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92" y="1611036"/>
            <a:ext cx="1461808" cy="160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42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71E31E-A6DA-4F98-BF59-505A24562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1" y="672838"/>
            <a:ext cx="4172532" cy="6049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93063-B40F-473E-B5C8-A752C336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109" y="1800049"/>
            <a:ext cx="3625904" cy="32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2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4AE93A-F71C-47A2-980F-DA29A2FE7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79" y="620785"/>
            <a:ext cx="3796687" cy="612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45A316-50F9-47C7-9D92-091FC894429A}"/>
              </a:ext>
            </a:extLst>
          </p:cNvPr>
          <p:cNvSpPr txBox="1"/>
          <p:nvPr/>
        </p:nvSpPr>
        <p:spPr>
          <a:xfrm>
            <a:off x="6096000" y="1149292"/>
            <a:ext cx="5195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We are only allowed in the toilets with other people from our bubble.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What if I want to go in and there are other people from a different bubble in there?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3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6687D-23B3-4D00-8DF2-3ACE1F481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2696" y="2051306"/>
            <a:ext cx="5944882" cy="3270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09035E-A651-48C8-B1BA-21600BBAF5AD}"/>
              </a:ext>
            </a:extLst>
          </p:cNvPr>
          <p:cNvSpPr txBox="1"/>
          <p:nvPr/>
        </p:nvSpPr>
        <p:spPr>
          <a:xfrm>
            <a:off x="6014906" y="1233182"/>
            <a:ext cx="3942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entury Gothic" panose="020B0502020202020204" pitchFamily="34" charset="0"/>
              </a:rPr>
              <a:t>Keep LEFT</a:t>
            </a:r>
          </a:p>
          <a:p>
            <a:endParaRPr lang="en-GB" sz="4800" dirty="0">
              <a:latin typeface="Century Gothic" panose="020B0502020202020204" pitchFamily="34" charset="0"/>
            </a:endParaRPr>
          </a:p>
          <a:p>
            <a:endParaRPr lang="en-GB" sz="4800" dirty="0">
              <a:latin typeface="Century Gothic" panose="020B0502020202020204" pitchFamily="34" charset="0"/>
            </a:endParaRPr>
          </a:p>
          <a:p>
            <a:r>
              <a:rPr lang="en-GB" sz="4800" dirty="0">
                <a:latin typeface="Century Gothic" panose="020B0502020202020204" pitchFamily="34" charset="0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336572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119B2-9E90-425B-B995-0636370D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72" y="387991"/>
            <a:ext cx="4291448" cy="6082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0765CE-394E-4909-BA1F-1E294A797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909" y="140193"/>
            <a:ext cx="4939411" cy="3512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F0A6F-2607-42AF-87B1-E50260851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621" y="3980922"/>
            <a:ext cx="1777176" cy="2126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54141-61F2-46C8-AB75-C4F3AA3C5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978" y="3830796"/>
            <a:ext cx="2700607" cy="24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B28FD-6FD5-477A-910F-5923A2A5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1392573"/>
            <a:ext cx="4689446" cy="3264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1D6C49-1E42-49A9-98C4-412704FB1A8D}"/>
              </a:ext>
            </a:extLst>
          </p:cNvPr>
          <p:cNvSpPr txBox="1"/>
          <p:nvPr/>
        </p:nvSpPr>
        <p:spPr>
          <a:xfrm>
            <a:off x="436227" y="654499"/>
            <a:ext cx="895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What do I do when I don’t feel safe?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2D0F5-7249-4BE2-9C99-43C84A17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645" y="1157682"/>
            <a:ext cx="3481411" cy="3372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C87B0-531A-4E50-9D1F-583FC7E08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014" y="4657432"/>
            <a:ext cx="2133898" cy="1810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2D7CD-9960-4AAA-B3F6-946F037FB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875" y="1512147"/>
            <a:ext cx="3059197" cy="2028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80BE1-0B14-4E0F-A91A-E9680BCBD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578" y="4591881"/>
            <a:ext cx="3012067" cy="1810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F21C57-8B39-42C4-A0F0-F9D026859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626" y="4770159"/>
            <a:ext cx="2076740" cy="17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105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153</TotalTime>
  <Words>86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Gill Sans MT</vt:lpstr>
      <vt:lpstr>Wingdings 2</vt:lpstr>
      <vt:lpstr>Dividend</vt:lpstr>
      <vt:lpstr>PowerPoint Presentation</vt:lpstr>
      <vt:lpstr>Everyone’s rights…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Russell Lower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MDS Training – November 2015</dc:title>
  <dc:creator>Nicki</dc:creator>
  <cp:lastModifiedBy>Nicki</cp:lastModifiedBy>
  <cp:revision>17</cp:revision>
  <dcterms:created xsi:type="dcterms:W3CDTF">2015-10-26T15:09:21Z</dcterms:created>
  <dcterms:modified xsi:type="dcterms:W3CDTF">2020-09-14T09:23:42Z</dcterms:modified>
</cp:coreProperties>
</file>