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71" r:id="rId2"/>
    <p:sldId id="264" r:id="rId3"/>
    <p:sldId id="273" r:id="rId4"/>
    <p:sldId id="272" r:id="rId5"/>
    <p:sldId id="274" r:id="rId6"/>
    <p:sldId id="275" r:id="rId7"/>
    <p:sldId id="276" r:id="rId8"/>
    <p:sldId id="277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4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n.wikipedia.org/wiki/File:ISO_7010_E003_-_First_aid_sign.svg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n.wikipedia.org/wiki/File:ISO_7010_E003_-_First_aid_sign.sv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gif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n.wikipedia.org/wiki/File:ISO_7010_E003_-_First_aid_sign.sv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5C85813-EEFA-4A83-A833-BA3C5ACE68D5}"/>
              </a:ext>
            </a:extLst>
          </p:cNvPr>
          <p:cNvSpPr txBox="1"/>
          <p:nvPr/>
        </p:nvSpPr>
        <p:spPr>
          <a:xfrm>
            <a:off x="2332139" y="2147582"/>
            <a:ext cx="73739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The right to be safe</a:t>
            </a:r>
          </a:p>
          <a:p>
            <a:endParaRPr lang="en-GB" sz="4800" dirty="0"/>
          </a:p>
          <a:p>
            <a:endParaRPr lang="en-GB" sz="4800" dirty="0"/>
          </a:p>
          <a:p>
            <a:r>
              <a:rPr lang="en-GB" sz="4800" dirty="0"/>
              <a:t>We are a ‘Telling School’</a:t>
            </a:r>
          </a:p>
        </p:txBody>
      </p:sp>
      <p:pic>
        <p:nvPicPr>
          <p:cNvPr id="5" name="Content Placeholder 3" descr="https://upload.wikimedia.org/wikipedia/commons/thumb/0/0e/ISO_7010_E003_-_First_aid_sign.svg/220px-ISO_7010_E003_-_First_aid_sign.svg.png">
            <a:hlinkClick r:id="rId2"/>
            <a:extLst>
              <a:ext uri="{FF2B5EF4-FFF2-40B4-BE49-F238E27FC236}">
                <a16:creationId xmlns:a16="http://schemas.microsoft.com/office/drawing/2014/main" id="{23280090-9EE1-4EAC-A1C0-33566C4B49AD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3093" y="1116085"/>
            <a:ext cx="1461808" cy="16040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0079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entury Gothic" panose="020B0502020202020204" pitchFamily="34" charset="0"/>
              </a:rPr>
              <a:t>Everyone’s rights…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600" dirty="0">
                <a:latin typeface="Century Gothic" panose="020B0502020202020204" pitchFamily="34" charset="0"/>
              </a:rPr>
              <a:t>The right to learn</a:t>
            </a:r>
          </a:p>
          <a:p>
            <a:r>
              <a:rPr lang="en-GB" sz="3600" dirty="0">
                <a:latin typeface="Century Gothic" panose="020B0502020202020204" pitchFamily="34" charset="0"/>
              </a:rPr>
              <a:t>The right to be happy</a:t>
            </a:r>
          </a:p>
          <a:p>
            <a:r>
              <a:rPr lang="en-GB" sz="3600" dirty="0">
                <a:latin typeface="Century Gothic" panose="020B0502020202020204" pitchFamily="34" charset="0"/>
              </a:rPr>
              <a:t>The right to be safe</a:t>
            </a:r>
          </a:p>
          <a:p>
            <a:r>
              <a:rPr lang="en-GB" sz="3600" dirty="0">
                <a:latin typeface="Century Gothic" panose="020B0502020202020204" pitchFamily="34" charset="0"/>
              </a:rPr>
              <a:t>The right to  be included</a:t>
            </a:r>
          </a:p>
          <a:p>
            <a:endParaRPr lang="en-GB" dirty="0"/>
          </a:p>
        </p:txBody>
      </p:sp>
      <p:pic>
        <p:nvPicPr>
          <p:cNvPr id="4" name="Content Placeholder 3" descr="https://upload.wikimedia.org/wikipedia/commons/thumb/0/0e/ISO_7010_E003_-_First_aid_sign.svg/220px-ISO_7010_E003_-_First_aid_sign.svg.png">
            <a:hlinkClick r:id="rId2"/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3251" y="3882307"/>
            <a:ext cx="1461808" cy="1604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learn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2926" y="1916410"/>
            <a:ext cx="2100650" cy="1780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[Mr Happy]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024" y="1980041"/>
            <a:ext cx="1800207" cy="16198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bout Kids Included Together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438" y="4592466"/>
            <a:ext cx="2963244" cy="2170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3227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7406E4-8557-4CAD-A2F2-1B3691A0276D}"/>
              </a:ext>
            </a:extLst>
          </p:cNvPr>
          <p:cNvSpPr txBox="1"/>
          <p:nvPr/>
        </p:nvSpPr>
        <p:spPr>
          <a:xfrm>
            <a:off x="2214693" y="1937857"/>
            <a:ext cx="53521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0" dirty="0">
                <a:latin typeface="Century Gothic" panose="020B0502020202020204" pitchFamily="34" charset="0"/>
              </a:rPr>
              <a:t>The right to be safe</a:t>
            </a:r>
          </a:p>
        </p:txBody>
      </p:sp>
      <p:pic>
        <p:nvPicPr>
          <p:cNvPr id="4" name="Content Placeholder 3" descr="https://upload.wikimedia.org/wikipedia/commons/thumb/0/0e/ISO_7010_E003_-_First_aid_sign.svg/220px-ISO_7010_E003_-_First_aid_sign.svg.png">
            <a:hlinkClick r:id="rId2"/>
            <a:extLst>
              <a:ext uri="{FF2B5EF4-FFF2-40B4-BE49-F238E27FC236}">
                <a16:creationId xmlns:a16="http://schemas.microsoft.com/office/drawing/2014/main" id="{FD92AB71-495A-45C8-9084-8ED4038BB33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6492" y="1611036"/>
            <a:ext cx="1461808" cy="160409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6422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71E31E-A6DA-4F98-BF59-505A245620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361" y="672838"/>
            <a:ext cx="4172532" cy="60492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193063-B40F-473E-B5C8-A752C336B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1109" y="1800049"/>
            <a:ext cx="3625904" cy="325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22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F4AE93A-F71C-47A2-980F-DA29A2FE7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3179" y="620785"/>
            <a:ext cx="3796687" cy="61239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45A316-50F9-47C7-9D92-091FC894429A}"/>
              </a:ext>
            </a:extLst>
          </p:cNvPr>
          <p:cNvSpPr txBox="1"/>
          <p:nvPr/>
        </p:nvSpPr>
        <p:spPr>
          <a:xfrm>
            <a:off x="6096000" y="1149292"/>
            <a:ext cx="519558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entury Gothic" panose="020B0502020202020204" pitchFamily="34" charset="0"/>
              </a:rPr>
              <a:t>We are only allowed in the toilets with other people from our bubble.</a:t>
            </a:r>
          </a:p>
          <a:p>
            <a:endParaRPr lang="en-GB" sz="2400" dirty="0">
              <a:latin typeface="Century Gothic" panose="020B0502020202020204" pitchFamily="34" charset="0"/>
            </a:endParaRPr>
          </a:p>
          <a:p>
            <a:r>
              <a:rPr lang="en-GB" sz="2400" dirty="0">
                <a:latin typeface="Century Gothic" panose="020B0502020202020204" pitchFamily="34" charset="0"/>
              </a:rPr>
              <a:t>What if I want to go in and there are other people from a different bubble in there?</a:t>
            </a:r>
          </a:p>
          <a:p>
            <a:endParaRPr lang="en-GB" sz="2400" dirty="0">
              <a:latin typeface="Century Gothic" panose="020B0502020202020204" pitchFamily="34" charset="0"/>
            </a:endParaRPr>
          </a:p>
          <a:p>
            <a:endParaRPr lang="en-GB" sz="2400" dirty="0">
              <a:latin typeface="Century Gothic" panose="020B0502020202020204" pitchFamily="34" charset="0"/>
            </a:endParaRPr>
          </a:p>
          <a:p>
            <a:endParaRPr lang="en-GB" sz="2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7376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E6687D-23B3-4D00-8DF2-3ACE1F4813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32696" y="2051306"/>
            <a:ext cx="5944882" cy="32704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A09035E-A651-48C8-B1BA-21600BBAF5AD}"/>
              </a:ext>
            </a:extLst>
          </p:cNvPr>
          <p:cNvSpPr txBox="1"/>
          <p:nvPr/>
        </p:nvSpPr>
        <p:spPr>
          <a:xfrm>
            <a:off x="6014906" y="1233182"/>
            <a:ext cx="39428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>
                <a:latin typeface="Century Gothic" panose="020B0502020202020204" pitchFamily="34" charset="0"/>
              </a:rPr>
              <a:t>Keep LEFT</a:t>
            </a:r>
          </a:p>
          <a:p>
            <a:endParaRPr lang="en-GB" sz="4800" dirty="0">
              <a:latin typeface="Century Gothic" panose="020B0502020202020204" pitchFamily="34" charset="0"/>
            </a:endParaRPr>
          </a:p>
          <a:p>
            <a:endParaRPr lang="en-GB" sz="4800" dirty="0">
              <a:latin typeface="Century Gothic" panose="020B0502020202020204" pitchFamily="34" charset="0"/>
            </a:endParaRPr>
          </a:p>
          <a:p>
            <a:r>
              <a:rPr lang="en-GB" sz="4800" dirty="0">
                <a:latin typeface="Century Gothic" panose="020B0502020202020204" pitchFamily="34" charset="0"/>
              </a:rPr>
              <a:t>One Way</a:t>
            </a:r>
          </a:p>
        </p:txBody>
      </p:sp>
    </p:spTree>
    <p:extLst>
      <p:ext uri="{BB962C8B-B14F-4D97-AF65-F5344CB8AC3E}">
        <p14:creationId xmlns:p14="http://schemas.microsoft.com/office/powerpoint/2010/main" val="3365722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8119B2-9E90-425B-B995-0636370D0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272" y="387991"/>
            <a:ext cx="4291448" cy="60820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B0765CE-394E-4909-BA1F-1E294A797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5909" y="140193"/>
            <a:ext cx="4939411" cy="35126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FFF0A6F-2607-42AF-87B1-E50260851D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0621" y="3980922"/>
            <a:ext cx="1777176" cy="212626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6C54141-61F2-46C8-AB75-C4F3AA3C57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9978" y="3830796"/>
            <a:ext cx="2700607" cy="242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849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1B28FD-6FD5-477A-910F-5923A2A58C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27" y="1392573"/>
            <a:ext cx="4689446" cy="326485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1D6C49-1E42-49A9-98C4-412704FB1A8D}"/>
              </a:ext>
            </a:extLst>
          </p:cNvPr>
          <p:cNvSpPr txBox="1"/>
          <p:nvPr/>
        </p:nvSpPr>
        <p:spPr>
          <a:xfrm>
            <a:off x="436227" y="654499"/>
            <a:ext cx="8959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entury Gothic" panose="020B0502020202020204" pitchFamily="34" charset="0"/>
              </a:rPr>
              <a:t>What do I do when I don’t feel safe?                     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22D0F5-7249-4BE2-9C99-43C84A1792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3645" y="1157682"/>
            <a:ext cx="3481411" cy="33723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B7C87B0-531A-4E50-9D1F-583FC7E080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6014" y="4657432"/>
            <a:ext cx="2133898" cy="181000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5F2D7CD-9960-4AAA-B3F6-946F037FB6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875" y="1512147"/>
            <a:ext cx="3059197" cy="202800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5780BE1-0B14-4E0F-A91A-E9680BCBD3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1578" y="4591881"/>
            <a:ext cx="3012067" cy="18100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F21C57-8B39-42C4-A0F0-F9D026859B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02626" y="4770159"/>
            <a:ext cx="2076740" cy="177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051055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">
  <a:themeElements>
    <a:clrScheme name="Dividend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</Template>
  <TotalTime>153</TotalTime>
  <Words>86</Words>
  <Application>Microsoft Office PowerPoint</Application>
  <PresentationFormat>Widescreen</PresentationFormat>
  <Paragraphs>19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Century Gothic</vt:lpstr>
      <vt:lpstr>Gill Sans MT</vt:lpstr>
      <vt:lpstr>Wingdings 2</vt:lpstr>
      <vt:lpstr>Dividend</vt:lpstr>
      <vt:lpstr>PowerPoint Presentation</vt:lpstr>
      <vt:lpstr>Everyone’s rights…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Russell Lower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MDS Training – November 2015</dc:title>
  <dc:creator>Nicki</dc:creator>
  <cp:lastModifiedBy>Nicki</cp:lastModifiedBy>
  <cp:revision>17</cp:revision>
  <dcterms:created xsi:type="dcterms:W3CDTF">2015-10-26T15:09:21Z</dcterms:created>
  <dcterms:modified xsi:type="dcterms:W3CDTF">2020-09-14T09:23:42Z</dcterms:modified>
</cp:coreProperties>
</file>