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6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205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90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82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52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01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85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202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4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19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45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71B37-2242-41D4-8012-7B8CFAD00DA9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AA1A-7172-43F8-B690-F8166F958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14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Century Gothic" panose="020B0502020202020204" pitchFamily="34" charset="0"/>
              </a:rPr>
              <a:t>Our Telling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September 2019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674329"/>
            <a:ext cx="2706040" cy="20457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820" y="379053"/>
            <a:ext cx="2263730" cy="2441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437" y="3653935"/>
            <a:ext cx="56388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2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entury Gothic" panose="020B0502020202020204" pitchFamily="34" charset="0"/>
              </a:rPr>
              <a:t>Russell is a</a:t>
            </a:r>
            <a:r>
              <a:rPr lang="en-GB" b="1" dirty="0">
                <a:solidFill>
                  <a:srgbClr val="7030A0"/>
                </a:solidFill>
                <a:latin typeface="Century Gothic" panose="020B0502020202020204" pitchFamily="34" charset="0"/>
              </a:rPr>
              <a:t> Telling </a:t>
            </a:r>
            <a:r>
              <a:rPr lang="en-GB" b="1" dirty="0">
                <a:latin typeface="Century Gothic" panose="020B0502020202020204" pitchFamily="34" charset="0"/>
              </a:rPr>
              <a:t>School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rgbClr val="7030A0"/>
                </a:solidFill>
                <a:latin typeface="Century Gothic" panose="020B0502020202020204" pitchFamily="34" charset="0"/>
              </a:rPr>
              <a:t>What should you do if you have a problem?</a:t>
            </a:r>
          </a:p>
          <a:p>
            <a:r>
              <a:rPr lang="en-GB" u="sng" dirty="0">
                <a:latin typeface="Century Gothic" panose="020B0502020202020204" pitchFamily="34" charset="0"/>
              </a:rPr>
              <a:t>Tell</a:t>
            </a:r>
            <a:r>
              <a:rPr lang="en-GB" dirty="0">
                <a:latin typeface="Century Gothic" panose="020B0502020202020204" pitchFamily="34" charset="0"/>
              </a:rPr>
              <a:t> your class teacher</a:t>
            </a:r>
          </a:p>
          <a:p>
            <a:r>
              <a:rPr lang="en-GB" u="sng" dirty="0">
                <a:latin typeface="Century Gothic" panose="020B0502020202020204" pitchFamily="34" charset="0"/>
              </a:rPr>
              <a:t>Tell</a:t>
            </a:r>
            <a:r>
              <a:rPr lang="en-GB" dirty="0">
                <a:latin typeface="Century Gothic" panose="020B0502020202020204" pitchFamily="34" charset="0"/>
              </a:rPr>
              <a:t> another child in your class</a:t>
            </a:r>
          </a:p>
          <a:p>
            <a:r>
              <a:rPr lang="en-GB" u="sng" dirty="0">
                <a:latin typeface="Century Gothic" panose="020B0502020202020204" pitchFamily="34" charset="0"/>
              </a:rPr>
              <a:t>Tell </a:t>
            </a:r>
            <a:r>
              <a:rPr lang="en-GB" dirty="0">
                <a:latin typeface="Century Gothic" panose="020B0502020202020204" pitchFamily="34" charset="0"/>
              </a:rPr>
              <a:t>someone in PSHE time or Circle Time</a:t>
            </a:r>
          </a:p>
          <a:p>
            <a:r>
              <a:rPr lang="en-GB" u="sng" dirty="0">
                <a:latin typeface="Century Gothic" panose="020B0502020202020204" pitchFamily="34" charset="0"/>
              </a:rPr>
              <a:t>Tell</a:t>
            </a:r>
            <a:r>
              <a:rPr lang="en-GB" dirty="0">
                <a:latin typeface="Century Gothic" panose="020B0502020202020204" pitchFamily="34" charset="0"/>
              </a:rPr>
              <a:t> another adult – maybe Mrs Walker, Mrs </a:t>
            </a:r>
            <a:r>
              <a:rPr lang="en-GB" dirty="0" err="1">
                <a:latin typeface="Century Gothic" panose="020B0502020202020204" pitchFamily="34" charset="0"/>
              </a:rPr>
              <a:t>Bunney</a:t>
            </a:r>
            <a:r>
              <a:rPr lang="en-GB" dirty="0">
                <a:latin typeface="Century Gothic" panose="020B0502020202020204" pitchFamily="34" charset="0"/>
              </a:rPr>
              <a:t>, one of the office staff or a Midday Supervisor</a:t>
            </a:r>
          </a:p>
          <a:p>
            <a:r>
              <a:rPr lang="en-GB" u="sng" dirty="0">
                <a:latin typeface="Century Gothic" panose="020B0502020202020204" pitchFamily="34" charset="0"/>
              </a:rPr>
              <a:t>Tell</a:t>
            </a:r>
            <a:r>
              <a:rPr lang="en-GB" dirty="0">
                <a:latin typeface="Century Gothic" panose="020B0502020202020204" pitchFamily="34" charset="0"/>
              </a:rPr>
              <a:t> someone at home and they can come and help you </a:t>
            </a:r>
            <a:r>
              <a:rPr lang="en-GB" u="sng" dirty="0">
                <a:latin typeface="Century Gothic" panose="020B0502020202020204" pitchFamily="34" charset="0"/>
              </a:rPr>
              <a:t>tell </a:t>
            </a:r>
            <a:r>
              <a:rPr lang="en-GB" dirty="0">
                <a:latin typeface="Century Gothic" panose="020B0502020202020204" pitchFamily="34" charset="0"/>
              </a:rPr>
              <a:t>us at school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3401" y="297657"/>
            <a:ext cx="1117511" cy="12051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1553" y="2456086"/>
            <a:ext cx="1117511" cy="12051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060" y="5630336"/>
            <a:ext cx="968523" cy="10932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5345" y="5318189"/>
            <a:ext cx="1117511" cy="1205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663" y="552997"/>
            <a:ext cx="1117511" cy="120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98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Speak out. Stay Safe.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53406"/>
            <a:ext cx="4474953" cy="29986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61902" y="1128584"/>
            <a:ext cx="55605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Say NO to bullying.</a:t>
            </a:r>
          </a:p>
          <a:p>
            <a:endParaRPr lang="en-GB" sz="2400" b="1" dirty="0"/>
          </a:p>
          <a:p>
            <a:r>
              <a:rPr lang="en-GB" sz="2400" b="1" dirty="0"/>
              <a:t>Speak out until things get better.</a:t>
            </a:r>
          </a:p>
          <a:p>
            <a:endParaRPr lang="en-GB" sz="2400" b="1" dirty="0"/>
          </a:p>
          <a:p>
            <a:endParaRPr lang="en-GB" sz="2400" b="1" dirty="0"/>
          </a:p>
          <a:p>
            <a:r>
              <a:rPr lang="en-GB" sz="2400" b="1" dirty="0"/>
              <a:t>What is the difference between bullying and being mean?</a:t>
            </a:r>
          </a:p>
          <a:p>
            <a:endParaRPr lang="en-GB" sz="2400" b="1" dirty="0"/>
          </a:p>
          <a:p>
            <a:r>
              <a:rPr lang="en-GB" sz="2400" b="1" dirty="0"/>
              <a:t>STOP – Several times on purpose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282" y="4852086"/>
            <a:ext cx="3152775" cy="184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5206314"/>
            <a:ext cx="293473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solidFill>
                  <a:srgbClr val="7030A0"/>
                </a:solidFill>
              </a:rPr>
              <a:t>From my head to my toes, I say what goes!</a:t>
            </a:r>
          </a:p>
        </p:txBody>
      </p:sp>
    </p:spTree>
    <p:extLst>
      <p:ext uri="{BB962C8B-B14F-4D97-AF65-F5344CB8AC3E}">
        <p14:creationId xmlns:p14="http://schemas.microsoft.com/office/powerpoint/2010/main" val="104510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entury Gothic" panose="020B0502020202020204" pitchFamily="34" charset="0"/>
              </a:rPr>
              <a:t>A problem shared is a problem halved!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844406" cy="458805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Century Gothic" panose="020B0502020202020204" pitchFamily="34" charset="0"/>
              </a:rPr>
              <a:t>A small problem can seem enormous, but can often be quickly sorted out.</a:t>
            </a:r>
          </a:p>
          <a:p>
            <a:pPr marL="0" indent="0">
              <a:buNone/>
            </a:pPr>
            <a:r>
              <a:rPr lang="en-GB" dirty="0">
                <a:latin typeface="Century Gothic" panose="020B0502020202020204" pitchFamily="34" charset="0"/>
              </a:rPr>
              <a:t>Therefore it is important that you tell somebody who can do something about it.</a:t>
            </a:r>
          </a:p>
          <a:p>
            <a:pPr marL="0" indent="0">
              <a:buNone/>
            </a:pPr>
            <a:r>
              <a:rPr lang="en-GB" dirty="0">
                <a:latin typeface="Century Gothic" panose="020B0502020202020204" pitchFamily="34" charset="0"/>
              </a:rPr>
              <a:t>We do listen and there are several options if you feel uncomfortable about talking to a specific person.</a:t>
            </a:r>
          </a:p>
          <a:p>
            <a:pPr marL="0" indent="0">
              <a:buNone/>
            </a:pPr>
            <a:r>
              <a:rPr lang="en-GB" dirty="0">
                <a:latin typeface="Century Gothic" panose="020B0502020202020204" pitchFamily="34" charset="0"/>
              </a:rPr>
              <a:t>Do talk, sooner rather than later, because worries can grow if left.</a:t>
            </a:r>
          </a:p>
          <a:p>
            <a:pPr marL="0" indent="0"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095" y="1027906"/>
            <a:ext cx="2647950" cy="53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37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 Network Hand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3558" y="211008"/>
            <a:ext cx="5334192" cy="6099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894703"/>
            <a:ext cx="3214816" cy="332398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3 people out of school</a:t>
            </a:r>
          </a:p>
          <a:p>
            <a:endParaRPr lang="en-GB" sz="2400" b="1" dirty="0">
              <a:solidFill>
                <a:srgbClr val="7030A0"/>
              </a:solidFill>
            </a:endParaRPr>
          </a:p>
          <a:p>
            <a:r>
              <a:rPr lang="en-GB" sz="2400" b="1" dirty="0">
                <a:solidFill>
                  <a:srgbClr val="7030A0"/>
                </a:solidFill>
              </a:rPr>
              <a:t>2 people in school</a:t>
            </a:r>
          </a:p>
          <a:p>
            <a:endParaRPr lang="en-GB" sz="2400" b="1" dirty="0">
              <a:solidFill>
                <a:srgbClr val="7030A0"/>
              </a:solidFill>
            </a:endParaRPr>
          </a:p>
          <a:p>
            <a:r>
              <a:rPr lang="en-GB" sz="2400" b="1" dirty="0">
                <a:solidFill>
                  <a:srgbClr val="7030A0"/>
                </a:solidFill>
              </a:rPr>
              <a:t>Everyone over 18 – they must listen, believe you and do something to help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408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6010907" cy="5340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B504122-3165-448C-8CDD-12729A6CC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573" y="1261827"/>
            <a:ext cx="3940393" cy="406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9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B07A12-469E-49CA-AEB4-AB03DEC46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FED71C7-D5A1-44B1-AC3B-889D387D8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7921" y="365125"/>
            <a:ext cx="6342776" cy="56684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6C287C-4B49-4B00-961F-CD514B172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5125"/>
            <a:ext cx="3888346" cy="37613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61B15D-C973-41DC-A46C-5D1A527F341E}"/>
              </a:ext>
            </a:extLst>
          </p:cNvPr>
          <p:cNvSpPr txBox="1"/>
          <p:nvPr/>
        </p:nvSpPr>
        <p:spPr>
          <a:xfrm>
            <a:off x="641408" y="4533482"/>
            <a:ext cx="39260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rgbClr val="7030A0"/>
                </a:solidFill>
              </a:rPr>
              <a:t>Milton - Courage</a:t>
            </a:r>
            <a:endParaRPr lang="en-GB" sz="6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34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169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Office Theme</vt:lpstr>
      <vt:lpstr>Our Telling School</vt:lpstr>
      <vt:lpstr>Russell is a Telling School </vt:lpstr>
      <vt:lpstr>Speak out. Stay Safe.</vt:lpstr>
      <vt:lpstr>A problem shared is a problem halved!</vt:lpstr>
      <vt:lpstr>My Network Hand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Telling School</dc:title>
  <dc:creator>Nicki</dc:creator>
  <cp:lastModifiedBy>Nicki</cp:lastModifiedBy>
  <cp:revision>9</cp:revision>
  <dcterms:created xsi:type="dcterms:W3CDTF">2019-09-29T10:21:34Z</dcterms:created>
  <dcterms:modified xsi:type="dcterms:W3CDTF">2021-03-15T12:28:21Z</dcterms:modified>
</cp:coreProperties>
</file>