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97" r:id="rId3"/>
    <p:sldId id="295" r:id="rId4"/>
    <p:sldId id="257" r:id="rId5"/>
    <p:sldId id="258" r:id="rId6"/>
    <p:sldId id="265" r:id="rId7"/>
    <p:sldId id="266" r:id="rId8"/>
    <p:sldId id="269" r:id="rId9"/>
    <p:sldId id="272" r:id="rId10"/>
    <p:sldId id="273" r:id="rId11"/>
    <p:sldId id="275" r:id="rId12"/>
    <p:sldId id="276" r:id="rId13"/>
    <p:sldId id="279" r:id="rId14"/>
    <p:sldId id="296" r:id="rId15"/>
    <p:sldId id="280" r:id="rId16"/>
    <p:sldId id="282" r:id="rId17"/>
    <p:sldId id="283" r:id="rId18"/>
    <p:sldId id="284" r:id="rId19"/>
    <p:sldId id="286" r:id="rId20"/>
    <p:sldId id="287" r:id="rId21"/>
    <p:sldId id="288" r:id="rId22"/>
    <p:sldId id="289" r:id="rId23"/>
    <p:sldId id="290" r:id="rId24"/>
    <p:sldId id="291" r:id="rId25"/>
    <p:sldId id="293" r:id="rId26"/>
    <p:sldId id="294" r:id="rId27"/>
    <p:sldId id="27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A4A1-F5A5-4F21-A767-F3BF09A806A0}" type="datetimeFigureOut">
              <a:rPr lang="en-GB"/>
              <a:pPr>
                <a:defRPr/>
              </a:pPr>
              <a:t>23/11/2020</a:t>
            </a:fld>
            <a:endParaRPr lang="en-GB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9BED6-3BF1-4FE6-8C13-948E63D2E1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D333-BA9C-4241-96B7-5EF28717B58D}" type="datetimeFigureOut">
              <a:rPr lang="en-GB"/>
              <a:pPr>
                <a:defRPr/>
              </a:pPr>
              <a:t>23/11/2020</a:t>
            </a:fld>
            <a:endParaRPr lang="en-GB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9187-ACBA-4429-BE06-AF75D7B09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C81F4-0938-47D4-B697-1A44F1C0F03D}" type="datetimeFigureOut">
              <a:rPr lang="en-GB"/>
              <a:pPr>
                <a:defRPr/>
              </a:pPr>
              <a:t>23/11/2020</a:t>
            </a:fld>
            <a:endParaRPr lang="en-GB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54FB-4592-4889-9EFA-9DB1A5D139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9F4B-1948-4402-A6B8-0ACC8D51335A}" type="datetimeFigureOut">
              <a:rPr lang="en-GB"/>
              <a:pPr>
                <a:defRPr/>
              </a:pPr>
              <a:t>23/11/2020</a:t>
            </a:fld>
            <a:endParaRPr lang="en-GB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639B-1A30-4CFC-92A5-D77F41E43E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27BE-7D34-469E-84CC-F5D990C6D30B}" type="datetimeFigureOut">
              <a:rPr lang="en-GB"/>
              <a:pPr>
                <a:defRPr/>
              </a:pPr>
              <a:t>23/11/2020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BC68A-6962-4742-86EA-5EE4D9C6DA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7115-EE5C-4FDF-A0DB-C25AD1906133}" type="datetimeFigureOut">
              <a:rPr lang="en-GB"/>
              <a:pPr>
                <a:defRPr/>
              </a:pPr>
              <a:t>23/11/2020</a:t>
            </a:fld>
            <a:endParaRPr lang="en-GB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A79B-B7C5-4900-BB1A-8798158041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1D5D-5ABD-4C3D-8A0B-35ABFBABF31F}" type="datetimeFigureOut">
              <a:rPr lang="en-GB"/>
              <a:pPr>
                <a:defRPr/>
              </a:pPr>
              <a:t>23/11/2020</a:t>
            </a:fld>
            <a:endParaRPr lang="en-GB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18E38-9554-4374-BFCD-8717269A82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3B6F-A202-4FDA-B58D-B1E69CC3A12D}" type="datetimeFigureOut">
              <a:rPr lang="en-GB"/>
              <a:pPr>
                <a:defRPr/>
              </a:pPr>
              <a:t>23/11/2020</a:t>
            </a:fld>
            <a:endParaRPr lang="en-GB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F9-A1BC-4CC5-908C-5AF123DB42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7C6F1-3BC1-4C21-8F57-D2767A52F4B7}" type="datetimeFigureOut">
              <a:rPr lang="en-GB"/>
              <a:pPr>
                <a:defRPr/>
              </a:pPr>
              <a:t>23/11/2020</a:t>
            </a:fld>
            <a:endParaRPr lang="en-GB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C6485-4B2E-4DCF-8C70-2843D6DB75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36AE-BB55-4C70-9735-CD4122F1F14E}" type="datetimeFigureOut">
              <a:rPr lang="en-GB"/>
              <a:pPr>
                <a:defRPr/>
              </a:pPr>
              <a:t>23/11/2020</a:t>
            </a:fld>
            <a:endParaRPr lang="en-GB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ADAB-8A58-466D-B0E2-55F889D394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581-B998-403E-9D08-C39F4385EEA8}" type="datetimeFigureOut">
              <a:rPr lang="en-GB"/>
              <a:pPr>
                <a:defRPr/>
              </a:pPr>
              <a:t>23/11/2020</a:t>
            </a:fld>
            <a:endParaRPr lang="en-GB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7C9C7-F0E5-4E51-98D5-5D16841DC4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EF15808-B0F8-4D7D-9326-F79E24E38ED1}" type="datetimeFigureOut">
              <a:rPr lang="en-GB"/>
              <a:pPr>
                <a:defRPr/>
              </a:pPr>
              <a:t>23/11/2020</a:t>
            </a:fld>
            <a:endParaRPr lang="en-GB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C9D6D5C-18CB-4540-9EE1-BDFBEA936D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9" r:id="rId2"/>
    <p:sldLayoutId id="2147483738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9" r:id="rId9"/>
    <p:sldLayoutId id="2147483735" r:id="rId10"/>
    <p:sldLayoutId id="214748373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co.uk/url?sa=i&amp;rct=j&amp;q=&amp;esrc=s&amp;source=images&amp;cd=&amp;cad=rja&amp;uact=8&amp;ved=0CAcQjRw&amp;url=http://www.google.co.uk/url?sa=i&amp;rct=j&amp;q=&amp;esrc=s&amp;source=images&amp;cd=&amp;cad=rja&amp;uact=8&amp;ved=&amp;url=http://dadandburied.com/2013/10/17/care-package/&amp;ei=SozxVM7dAcr9UKGegugF&amp;psig=AFQjCNHDJSU7F0n8wlW95_RbueCsAHRkCg&amp;ust=1425202634176336&amp;ei=c4zxVJaPFMfQ7AbM3YGwDg&amp;psig=AFQjCNHDJSU7F0n8wlW95_RbueCsAHRkCg&amp;ust=1425202634176336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google.co.uk/url?sa=i&amp;rct=j&amp;q=&amp;esrc=s&amp;source=images&amp;cd=&amp;cad=rja&amp;uact=8&amp;ved=&amp;url=http://dadandburied.com/2013/10/17/care-package/&amp;ei=SozxVM7dAcr9UKGegugF&amp;psig=AFQjCNHDJSU7F0n8wlW95_RbueCsAHRkCg&amp;ust=14252026341763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co.uk/url?sa=i&amp;rct=j&amp;q=&amp;esrc=s&amp;source=images&amp;cd=&amp;cad=rja&amp;uact=8&amp;ved=0CAcQjRw&amp;url=http://www.google.co.uk/url?sa=i&amp;rct=j&amp;q=&amp;esrc=s&amp;source=images&amp;cd=&amp;cad=rja&amp;uact=8&amp;ved=&amp;url=http://dadandburied.com/2013/10/17/care-package/&amp;ei=SozxVM7dAcr9UKGegugF&amp;psig=AFQjCNHDJSU7F0n8wlW95_RbueCsAHRkCg&amp;ust=1425202634176336&amp;ei=c4zxVJaPFMfQ7AbM3YGwDg&amp;psig=AFQjCNHDJSU7F0n8wlW95_RbueCsAHRkCg&amp;ust=1425202634176336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google.co.uk/url?sa=i&amp;rct=j&amp;q=&amp;esrc=s&amp;source=images&amp;cd=&amp;cad=rja&amp;uact=8&amp;ved=&amp;url=http://dadandburied.com/2013/10/17/care-package/&amp;ei=SozxVM7dAcr9UKGegugF&amp;psig=AFQjCNHDJSU7F0n8wlW95_RbueCsAHRkCg&amp;ust=14252026341763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200800" cy="1008111"/>
          </a:xfrm>
          <a:solidFill>
            <a:schemeClr val="accent2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600" dirty="0">
                <a:solidFill>
                  <a:schemeClr val="tx1"/>
                </a:solidFill>
              </a:rPr>
              <a:t>The power of good manners at Russell Lower School </a:t>
            </a:r>
          </a:p>
        </p:txBody>
      </p:sp>
      <p:pic>
        <p:nvPicPr>
          <p:cNvPr id="32770" name="Picture 2" descr="http://www.ardenzachildcare.ie/blog/uploads/good_manners_grow-500x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424603" cy="2929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352928" cy="2376264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GB" sz="3200" dirty="0"/>
              <a:t>Use the magic words as often as possible: </a:t>
            </a:r>
          </a:p>
          <a:p>
            <a:pPr algn="ctr">
              <a:buNone/>
            </a:pPr>
            <a:r>
              <a:rPr lang="en-GB" sz="3200" i="1" dirty="0">
                <a:solidFill>
                  <a:srgbClr val="FF0000"/>
                </a:solidFill>
              </a:rPr>
              <a:t>Hello, Please, Excuse me, Sorry</a:t>
            </a:r>
            <a:r>
              <a:rPr lang="en-GB" sz="3200" i="1" dirty="0"/>
              <a:t> </a:t>
            </a:r>
          </a:p>
          <a:p>
            <a:pPr algn="ctr">
              <a:buNone/>
            </a:pPr>
            <a:r>
              <a:rPr lang="en-GB" sz="3200" dirty="0"/>
              <a:t>And these two most important words: </a:t>
            </a:r>
          </a:p>
          <a:p>
            <a:pPr algn="ctr">
              <a:buNone/>
            </a:pPr>
            <a:r>
              <a:rPr lang="en-GB" sz="3200" i="1" dirty="0">
                <a:solidFill>
                  <a:srgbClr val="FF0000"/>
                </a:solidFill>
              </a:rPr>
              <a:t>Thank you</a:t>
            </a:r>
            <a:br>
              <a:rPr lang="en-GB" sz="3200" dirty="0"/>
            </a:br>
            <a:endParaRPr lang="es-ES" sz="3200" dirty="0"/>
          </a:p>
          <a:p>
            <a:pPr>
              <a:buNone/>
            </a:pPr>
            <a:endParaRPr lang="en-GB" sz="2800" dirty="0"/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sp>
        <p:nvSpPr>
          <p:cNvPr id="44034" name="AutoShape 2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036" name="AutoShape 4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4042" name="Picture 10" descr="http://4206e9.medialib.glogster.com/media/69e15b92f6b0e39d35461277fd892c1ccbecb018d63df297774af4033de3b43d/the-word-hell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6660">
            <a:off x="817992" y="3863224"/>
            <a:ext cx="1664916" cy="832458"/>
          </a:xfrm>
          <a:prstGeom prst="rect">
            <a:avLst/>
          </a:prstGeom>
          <a:noFill/>
        </p:spPr>
      </p:pic>
      <p:pic>
        <p:nvPicPr>
          <p:cNvPr id="44044" name="Picture 12" descr="http://listenlearnmusic.com/wp-content/uploads/2012/02/The-Magic-Wo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01008"/>
            <a:ext cx="2088232" cy="1323790"/>
          </a:xfrm>
          <a:prstGeom prst="rect">
            <a:avLst/>
          </a:prstGeom>
          <a:noFill/>
        </p:spPr>
      </p:pic>
      <p:pic>
        <p:nvPicPr>
          <p:cNvPr id="44045" name="Picture 13" descr="C:\Users\PAPIS\Desktop\excuse 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5404">
            <a:off x="6120318" y="3820893"/>
            <a:ext cx="2101362" cy="1403436"/>
          </a:xfrm>
          <a:prstGeom prst="rect">
            <a:avLst/>
          </a:prstGeom>
          <a:noFill/>
        </p:spPr>
      </p:pic>
      <p:pic>
        <p:nvPicPr>
          <p:cNvPr id="44047" name="Picture 15" descr="http://a5.mzstatic.com/us/r30/Purple/v4/41/4f/45/414f4506-8547-6229-6c1b-af2a6bb3021f/icon175x1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013176"/>
            <a:ext cx="1512168" cy="1512168"/>
          </a:xfrm>
          <a:prstGeom prst="rect">
            <a:avLst/>
          </a:prstGeom>
          <a:noFill/>
        </p:spPr>
      </p:pic>
      <p:pic>
        <p:nvPicPr>
          <p:cNvPr id="44050" name="Picture 18" descr="C:\Users\PAPIS\Desktop\thank-y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5229200"/>
            <a:ext cx="1907704" cy="1310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953009"/>
            <a:ext cx="8352928" cy="5472608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GB" sz="1200" dirty="0"/>
          </a:p>
          <a:p>
            <a:pPr algn="ctr">
              <a:buNone/>
            </a:pPr>
            <a:r>
              <a:rPr lang="en-GB" sz="3400" dirty="0"/>
              <a:t> Do not use swear words or rude words. </a:t>
            </a:r>
          </a:p>
          <a:p>
            <a:pPr algn="ctr">
              <a:buNone/>
            </a:pPr>
            <a:r>
              <a:rPr lang="en-GB" sz="3400" dirty="0"/>
              <a:t> If you receive a rude message, do not </a:t>
            </a:r>
          </a:p>
          <a:p>
            <a:pPr algn="ctr">
              <a:buNone/>
            </a:pPr>
            <a:r>
              <a:rPr lang="en-GB" sz="3400" dirty="0"/>
              <a:t> respond with rudeness, but  </a:t>
            </a:r>
          </a:p>
          <a:p>
            <a:pPr algn="ctr">
              <a:buNone/>
            </a:pPr>
            <a:r>
              <a:rPr lang="en-GB" sz="3400" dirty="0"/>
              <a:t> Remember that your words are the most </a:t>
            </a:r>
          </a:p>
          <a:p>
            <a:pPr algn="ctr">
              <a:buNone/>
            </a:pPr>
            <a:r>
              <a:rPr lang="en-GB" sz="3400" dirty="0"/>
              <a:t> powerful thing you have working </a:t>
            </a:r>
            <a:r>
              <a:rPr lang="en-GB" sz="3400" u="sng" dirty="0"/>
              <a:t>for you</a:t>
            </a:r>
            <a:r>
              <a:rPr lang="en-GB" sz="3400" dirty="0"/>
              <a:t>,</a:t>
            </a:r>
          </a:p>
          <a:p>
            <a:pPr algn="ctr">
              <a:buNone/>
            </a:pPr>
            <a:r>
              <a:rPr lang="en-GB" sz="3400" dirty="0"/>
              <a:t> or </a:t>
            </a:r>
            <a:r>
              <a:rPr lang="en-GB" sz="3400" u="sng" dirty="0"/>
              <a:t>against you</a:t>
            </a:r>
            <a:r>
              <a:rPr lang="en-GB" sz="3400" dirty="0"/>
              <a:t>.</a:t>
            </a:r>
          </a:p>
          <a:p>
            <a:pPr>
              <a:buNone/>
            </a:pPr>
            <a:endParaRPr lang="es-ES" sz="3600" dirty="0"/>
          </a:p>
          <a:p>
            <a:pPr algn="ctr">
              <a:buNone/>
            </a:pPr>
            <a:br>
              <a:rPr lang="en-GB" sz="3200" dirty="0"/>
            </a:br>
            <a:endParaRPr lang="es-ES" sz="3200" dirty="0"/>
          </a:p>
          <a:p>
            <a:pPr>
              <a:buNone/>
            </a:pPr>
            <a:endParaRPr lang="en-GB" sz="2800" dirty="0"/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sp>
        <p:nvSpPr>
          <p:cNvPr id="44034" name="AutoShape 2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036" name="AutoShape 4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Picture 5" descr="C:\Users\PAPIS\Desktop\be po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708920"/>
            <a:ext cx="1267340" cy="288032"/>
          </a:xfrm>
          <a:prstGeom prst="rect">
            <a:avLst/>
          </a:prstGeom>
          <a:noFill/>
        </p:spPr>
      </p:pic>
      <p:pic>
        <p:nvPicPr>
          <p:cNvPr id="20482" name="Picture 2" descr="http://abcnews.go.com/images/Site/mass_town_swears_off_swearing_640x360_wb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644" y="5013176"/>
            <a:ext cx="19193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PAPIS\Desktop\12-02-16-words-are-power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5485738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2088232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GB" sz="3200" dirty="0"/>
              <a:t>Do not interrupt people and learn to be a good </a:t>
            </a:r>
          </a:p>
          <a:p>
            <a:pPr algn="ctr">
              <a:buNone/>
            </a:pPr>
            <a:r>
              <a:rPr lang="en-GB" sz="3200" dirty="0"/>
              <a:t>listener. This will help you see the world </a:t>
            </a:r>
          </a:p>
          <a:p>
            <a:pPr algn="ctr">
              <a:buNone/>
            </a:pPr>
            <a:r>
              <a:rPr lang="en-GB" sz="3200" dirty="0"/>
              <a:t>through the                    of others.</a:t>
            </a:r>
            <a:endParaRPr lang="es-ES" sz="3200" dirty="0"/>
          </a:p>
          <a:p>
            <a:pPr algn="ctr">
              <a:buNone/>
            </a:pPr>
            <a:br>
              <a:rPr lang="en-GB" sz="3200" dirty="0"/>
            </a:br>
            <a:endParaRPr lang="es-ES" sz="3200" dirty="0"/>
          </a:p>
          <a:p>
            <a:pPr>
              <a:buNone/>
            </a:pPr>
            <a:endParaRPr lang="en-GB" sz="2800" dirty="0"/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sp>
        <p:nvSpPr>
          <p:cNvPr id="44034" name="AutoShape 2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036" name="AutoShape 4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4818" name="Picture 2" descr="http://www.marion-simpson.com/wp-content/uploads/2011/10/imagesCAEB4W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56992"/>
            <a:ext cx="2808312" cy="2878519"/>
          </a:xfrm>
          <a:prstGeom prst="rect">
            <a:avLst/>
          </a:prstGeom>
          <a:noFill/>
        </p:spPr>
      </p:pic>
      <p:pic>
        <p:nvPicPr>
          <p:cNvPr id="34820" name="Picture 4" descr="http://m.c.lnkd.licdn.com/mpr/mpr/p/5/005/088/31a/38f71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29000"/>
            <a:ext cx="3012247" cy="2179315"/>
          </a:xfrm>
          <a:prstGeom prst="rect">
            <a:avLst/>
          </a:prstGeom>
          <a:noFill/>
        </p:spPr>
      </p:pic>
      <p:pic>
        <p:nvPicPr>
          <p:cNvPr id="16385" name="Picture 1" descr="C:\Users\PAPIS\Desktop\human-eyes-9508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132856"/>
            <a:ext cx="1728192" cy="465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C89FD-022F-400A-85FB-BC6DA250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How to SHOW good manners at Russell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9FFC-B27E-4D2E-A65B-4D40E37E3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896544"/>
          </a:xfrm>
        </p:spPr>
        <p:txBody>
          <a:bodyPr/>
          <a:lstStyle/>
          <a:p>
            <a:r>
              <a:rPr lang="en-GB" sz="2400" dirty="0">
                <a:solidFill>
                  <a:srgbClr val="7030A0"/>
                </a:solidFill>
              </a:rPr>
              <a:t>We use kind hands and kind words</a:t>
            </a:r>
          </a:p>
          <a:p>
            <a:r>
              <a:rPr lang="en-GB" sz="2400" dirty="0">
                <a:solidFill>
                  <a:srgbClr val="7030A0"/>
                </a:solidFill>
              </a:rPr>
              <a:t>We use ‘please’, ‘thank you’, ‘sorry’ and ‘after you’</a:t>
            </a:r>
          </a:p>
          <a:p>
            <a:r>
              <a:rPr lang="en-GB" sz="2400" dirty="0">
                <a:solidFill>
                  <a:srgbClr val="7030A0"/>
                </a:solidFill>
              </a:rPr>
              <a:t>We pay attention to people who are speaking by looking at them, or not fiddling</a:t>
            </a:r>
          </a:p>
          <a:p>
            <a:r>
              <a:rPr lang="en-GB" sz="2400" dirty="0">
                <a:solidFill>
                  <a:srgbClr val="7030A0"/>
                </a:solidFill>
              </a:rPr>
              <a:t>We wait politely if someone is already talking and we want to say something</a:t>
            </a:r>
          </a:p>
          <a:p>
            <a:r>
              <a:rPr lang="en-GB" sz="2400" dirty="0">
                <a:solidFill>
                  <a:srgbClr val="7030A0"/>
                </a:solidFill>
              </a:rPr>
              <a:t>We abide by the class rules – such as putting our hand up when we want to speak</a:t>
            </a:r>
          </a:p>
          <a:p>
            <a:r>
              <a:rPr lang="en-GB" sz="2400" dirty="0">
                <a:solidFill>
                  <a:srgbClr val="7030A0"/>
                </a:solidFill>
              </a:rPr>
              <a:t>We wait politely in a queue for our turn, we don’t push in</a:t>
            </a:r>
          </a:p>
          <a:p>
            <a:r>
              <a:rPr lang="en-GB" sz="2400" dirty="0">
                <a:solidFill>
                  <a:srgbClr val="7030A0"/>
                </a:solidFill>
              </a:rPr>
              <a:t>We hold a door open, or stand back if someone else wants to walk through it too</a:t>
            </a:r>
          </a:p>
          <a:p>
            <a:r>
              <a:rPr lang="en-GB" sz="2400" dirty="0">
                <a:solidFill>
                  <a:srgbClr val="7030A0"/>
                </a:solidFill>
              </a:rPr>
              <a:t>If someone says good morning, say good morning back</a:t>
            </a:r>
          </a:p>
        </p:txBody>
      </p:sp>
    </p:spTree>
    <p:extLst>
      <p:ext uri="{BB962C8B-B14F-4D97-AF65-F5344CB8AC3E}">
        <p14:creationId xmlns:p14="http://schemas.microsoft.com/office/powerpoint/2010/main" val="1754480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quotesforthemind.com/wp-content/uploads/2013/06/Listen-Quotes-%E2%80%93Listening-Quotes-%E2%80%93-Quote-%E2%80%93-Listening-to-Others-%E2%80%93-Active-Listening-Learn-something-new-by-liste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36712"/>
            <a:ext cx="5184576" cy="5703034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9ED7F5-987C-4F05-AD4F-5865702CB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11" y="2085366"/>
            <a:ext cx="3279377" cy="26872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3168352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GB" sz="3100" dirty="0"/>
              <a:t>Show your appreciation at every </a:t>
            </a:r>
          </a:p>
          <a:p>
            <a:pPr algn="ctr">
              <a:buNone/>
            </a:pPr>
            <a:r>
              <a:rPr lang="en-GB" sz="3100" dirty="0"/>
              <a:t>opportunity, even for small things. </a:t>
            </a:r>
          </a:p>
          <a:p>
            <a:pPr algn="ctr">
              <a:buNone/>
            </a:pPr>
            <a:r>
              <a:rPr lang="en-GB" sz="3100" dirty="0"/>
              <a:t>When you show your appreciation to </a:t>
            </a:r>
          </a:p>
          <a:p>
            <a:pPr algn="ctr">
              <a:buNone/>
            </a:pPr>
            <a:r>
              <a:rPr lang="en-GB" sz="3100" dirty="0"/>
              <a:t>others, you will get back some of what</a:t>
            </a:r>
          </a:p>
          <a:p>
            <a:pPr algn="ctr">
              <a:buNone/>
            </a:pPr>
            <a:r>
              <a:rPr lang="en-GB" sz="3100" dirty="0"/>
              <a:t>you give. Appreciation is always appreciated.</a:t>
            </a:r>
            <a:endParaRPr lang="es-ES" sz="3100" dirty="0"/>
          </a:p>
          <a:p>
            <a:pPr algn="ctr">
              <a:buNone/>
            </a:pPr>
            <a:br>
              <a:rPr lang="en-GB" sz="3200" dirty="0"/>
            </a:br>
            <a:endParaRPr lang="es-ES" sz="3200" dirty="0"/>
          </a:p>
          <a:p>
            <a:pPr>
              <a:buNone/>
            </a:pPr>
            <a:endParaRPr lang="en-GB" sz="2800" dirty="0"/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sp>
        <p:nvSpPr>
          <p:cNvPr id="44034" name="AutoShape 2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036" name="AutoShape 4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9938" name="Picture 2" descr="http://1.bp.blogspot.com/-8dXxta6igdY/Uc4y5bhIUrI/AAAAAAAASn8/3uYWUmx0z2U/s720/Slid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509120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PAPIS\Desktop\steve-brunkhorst-qu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90698" cy="420310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F54E49-8B6A-448B-9AC2-6251A8E19169}"/>
              </a:ext>
            </a:extLst>
          </p:cNvPr>
          <p:cNvSpPr txBox="1"/>
          <p:nvPr/>
        </p:nvSpPr>
        <p:spPr>
          <a:xfrm>
            <a:off x="467544" y="5805264"/>
            <a:ext cx="799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Show appreciation by saying thank you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08912" cy="2592288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GB" sz="3000" dirty="0"/>
              <a:t> Be </a:t>
            </a:r>
            <a:r>
              <a:rPr lang="en-GB" sz="3000" u="sng" dirty="0"/>
              <a:t>punctual (on time)</a:t>
            </a:r>
            <a:r>
              <a:rPr lang="en-GB" sz="3000" dirty="0"/>
              <a:t>.  Not just when you arrive at school, but every time you need to start learning.</a:t>
            </a:r>
            <a:endParaRPr lang="es-ES" sz="3000" dirty="0"/>
          </a:p>
          <a:p>
            <a:pPr algn="ctr">
              <a:buNone/>
            </a:pPr>
            <a:br>
              <a:rPr lang="en-GB" sz="3200" dirty="0"/>
            </a:br>
            <a:endParaRPr lang="es-ES" sz="3200" dirty="0"/>
          </a:p>
          <a:p>
            <a:pPr>
              <a:buNone/>
            </a:pPr>
            <a:endParaRPr lang="en-GB" sz="2800" dirty="0"/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sp>
        <p:nvSpPr>
          <p:cNvPr id="44034" name="AutoShape 2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036" name="AutoShape 4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3016" name="Picture 8" descr="https://ldu0321.files.wordpress.com/2014/12/zzx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56367"/>
            <a:ext cx="2880320" cy="288032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56F1A5-F6B5-4743-B6EF-80333D475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861048"/>
            <a:ext cx="2251295" cy="29292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s-media-cache-ak0.pinimg.com/736x/28/6a/25/286a25da583cd8f2814bdc5c22cac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694867" cy="5468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data:image/jpeg;base64,/9j/4AAQSkZJRgABAQAAAQABAAD/2wCEAAkGBhQSERQUExQVFRUWFRUaGRgYFxgaGBwYGBgXGhgcGhwcHSYeGhojHBQcHy8gIycqLCwsFx8xNTAqNSYrLCkBCQoKDgwOGg8PGiwcHBwsLCwpLCwsLCwsKSwsLCwsKSwsKSw0LCwsLCwsLCwpLCksLCksLCwsLCwsLCwpLCwsLP/AABEIAIQBfQMBIgACEQEDEQH/xAAcAAABBQEBAQAAAAAAAAAAAAADAAECBAUGBwj/xABLEAACAQIEAgYHBQQIBQEJAAABAhEAAwQSITFBUQUTImFxgQYHMpGhscEUQtHh8CNScoIXQ2KSwtLT8WNzg5OyohUWJDM0RKPD8v/EABkBAQEBAQEBAAAAAAAAAAAAAAEAAgMEBv/EAC4RAQABAwICCAYDAQAAAAAAAAABAgMRBBIhMQUUQVFScYGxEzJCYaHRFSKRYv/aAAwDAQACEQMRAD8A4FV1hgfpR2txtB7uFA1MTJoiXDtG/dXkfawgG5R4CjPc0148I/WtLKA2oyk6TUbkzvttQYN1mn6mO6lbfxjkD86lPgeU70rojwI2EGokyTrtTpaJMzNOCY8uPEcqH2l0n8amsD9WRuAw12prxGzQPA61EFjM7x50nwuktqeH58qGvIlLDSQw8Zpys6GdNYO3lSa0I1lfp7qa1eUDXWPOleYgJIhAY8PlSGKPGG7uPmfpTQTqDlA2BG9IX4kCO/b9TQ1EpHEcSndPdttypHhlzBomJp7p70A50MFjtHcf14VIVLXBiT57d1Nc5jcbgiZ/HxqBVnEkrwnQ0RLn3QADwqXDkgL/ABBPeoG3iTVjNyGkaaTx+FVywmCxQ90VMIRoWJHd+ppQhYpvJQ6bA5fdTZjlOufaZHaiYG2/vpygXc/eMN3xse6kiZmza7EaaACeHPbxqMZGvHs5V3A3I1Xl/uaqZmOgEb6nUeOtEVQDIDFtpmJEcuIor5o2+7pPCeB5ggRBqSC4McT2tDOhO3KamCQf6ttIPsiD9KGtrQAqQeBj5TtUvsyiOyJ4wdal5IpA0IBk6NmjykVOQJKkyBqp1Ig7weI7qKXVVOVgYOgO/fygUEtuxhWBgH3aQR8aiZsazbEKQd9Z93fU/tBXs5IY7k5Z4RAFLOkQxzGBOmvw0ipSF9gT3nf8e6hZlC9EydI2AEHz0onWsoSN9ZzGTx/CordMkKANdR+hr4UsOpBIy792n5VHJ+tEw8QT7QI37xTPIMjKBMRpm5zUmwsyCPKPmaEjxss5ZE7j5aeNIQtNl2Da84jy50RLRJBBExw0086nduScpJiNpkd8fhRrtq3oM0d4mKEhYssdnYRrBiPzphIaWcvOyjWd+B2FCxapIIZh4eGu9Ot85fZOkju14nmaVGBEeR2t9eyIAqV3KRllU8Dqe/ShtiYAJMabRt3zT9WDoQTpOnznuoWCt6CAS3idPzOtEvBFG+UHciD9e+oi6ugiCRq3f5b+FMhI4EjwA/20qUklpN1M94J90cKiwWO0ADrxJb86brSDKHTaABp3zwomfM0iQAPvDWByjh7qgHaRW9hAOOp5fKpui/uhT/FM+HdUWduOoPIfhoadOcSOIOn5x3UrgitvSFGpBmSNu7jT22C6GZ/ij5mhLrIXQnWAPlNRWwYhlkjwJ1+VCzCitszoRx4aeVMuJG2oPd+dQ6nfYDlFGNqeM8+Faebj2Bveb/8Ar8qIHJEac9ONbHo96PNi2dAVXIoMtPEwACAd4Puq1e9AsYns21ujhkuL8jlPwrWyXOb9umrbVVGXNBZOp2/XjSVwDxn9RWtiPRvFpq2FvAnlbLDzKg1Vu4J1U57bKf7SMB7yKNsulNdM8YmJDtAgzzEmk9vSSddtaDaaNCwjuPDnRDAOpnTQaxWcOyDRMHfuJj40Rrcakt4RNN5g/MVJGObgYGup2qEHS4QRJlT3cKlmQiQDA5bmoG4pgSwHDSNedLqMpkeJ0GnjNTWUGYHY7c/yp337Qza8vl3VO5cVhIIB2mKhacx7cnx+YoJ1UcEP0+NMRrqw/hAqWVW0aR4bU64WB2YB5zr8al5FDDUGAOHGKZr3CC3GYEClcUbtoR3zNSNgkbyB3ajxFSPBETBB4aaeQoi3CoyuSFkarrHlQbREacNyCaJnmFDee5jx3ilGaBJADHwMTPP6VOS0EADX7u3fofpToZEAkRxjh9R8qSq0EkCBuRp4VEP7QrGAHHDcEfqaZlAWGVmPiJHhVhbR+6dCNTGnHl94c541G3YQ/eIYHedCeYn5eNQ4oBuCnKO8mfhRgzIumhJ1mJPOKfqgR2xBG+w+VQW9J1/l5TESeM1FLql4xI2nQ943+lK3iwfaJ7O2gJjgZ4jWKYW21zFTyzDXTw1NR6tX00kTtsdtvwqSdu0Ccw7Q1kDTbh8fhTKsTlLDXUEiR48SKX2flmHHeFI7iYo15gACZVue5Pd+dSDeDrpm565fdtQRc7PZIMbyJ48DwqxhjnlURmP7oXOZ2nTbjWivoriT7NhgD94sqjzDET7qYiWa7lFHzTEerIdz7IMDwMdwkVJXJywQNYkx7teddHb9BcQI7dtRxJaSPDLNSb0Nc6tetg84c/JRTslwq1tmI+aHPBHAy7RMnTadPDyoRs5ATM8Mo4/7V0rehggA4htN8qGN+EsNKNb9FrS73Ljfyovl96ra59fsR9WfSXMLfIEhGPlI+WlSGJT2u0AYGWNNfhvXXDoXDjXLc8DcMe5QKtWuiMPM9Qk95c/AtHwq2uVXSdqOUTPo4XrFWdTH/j3691Olx5yW5eBJjXwgV6RYw1tYy2rSnmLaT74q5axDbSR4afKtRRDz1dLxHy0fl5xZ6AxDNPUOZO+Rhr36RFatn0NxHC3E7m4yQPKZ+Fd1beaIprcUQ81fS93spiHH4T1fOAc922pn7oZvgYArUwfoLhkHbNy7pHbaF8gsEe+ugApiBW4piHiua+/Xzqx5cFfD9HWrQ/ZW0t/wqAffvXnvpfhcmLcyZYIwE7yOW+4NelTXEesCx+0suCFlWUzoZUyIP8xqqjNMvT0ZdnrH9pzmJ/bjbj3AQYCxzEwedOxG77wNQSAR5VNbyiYJY8jw8Jpuqufdywe4D515X07K8TwmntMvEzvoRSOQ7nz1pHgT86Xmy9C9Wtj9ldcgiXCjwVZ+bmu6srXN+geFy4RJ+8Wb3kx8AK6lRXr5PlNXVuvVT9/Y8U8nmffTxUWcDcgedDyo3cKjaMiN/Eqn5iqNz0UwZ3wtjytqv/jFaYqRFTdNyunlMw5276C4Jv6kieV26PhngVSu+r3BcEuD/qt9Zrq2FCIoxDtGqvR9c/65Z/VvhztcvjlJtmP/AECqp9Wlk7373/4/8utdqulBuGszTDrGu1HicefVph5k3b0/9P49ikvq0w41F28CP+Wf8NdWacVYg9ev+L2cn/RtZmReuD+RD+Bob+rG3GmIYHn1QP8A+wV2INSBFW2D/IajxezhrfqwCn/6oknYmzp8LlPc9WT6lcSgP/Kb/Ma7lkqamjbDUdJaiPq/EOAX1a3xtdsT4OP8FB/o0xQ9lrJHDtmfim1ekrRAtOyGo6Uvx3T6PLbnq8xwPZCDwdB8zUD6B48fcLHue3/m1/KvV1qamj4cNx0tejsj8/t4+fQjGn2sNc7srW4nwD0z+huMO+GudnwPu1+teyinmr4cNfzF3wx+f28ZX0Mxp9rDXDHDsj5tVu16B4og/sCCeBa37wc5jWvW5qJHKn4cKemLvhj8/t5UfVvi23CLyLXR/hDRVnDeqy9Az3rSn+yHb6L7q9LnvpiKtkOM9KX55Yj0cNhvVhbH/wA2+7zEqqqo/wDUXPnpWhhvQvCWvZshjprcJfbuPZHurpiKGy1rEONetv186p9vZnZIEABRyUAD3DSmtppp9KtOlDFvWp585VLmlVLhFaWHsi7my/dYqeEMN/nSudCNwrODFUMVkoZStS50eRpFVr+Dygk6Ac+HnWcN7lLLUrZqyltWWVKsOYII+FZlrpO0zZVcEyQO8jkdjRg5y0lajI1VQaNaM0syvWn99WVFUrc1esitw5SnFManFMUrbIRrmfT22Ps6sQDluKDI2DAiffFdWErL9KcLmwd4ckzd/ZIP0qxng9Olr2XqZ+7y17Z3WB3ED4VXa4Af2h1pXcOD94Tz589KJaQwJM6b6bcK8Uvs2apVpiktzhlHjQ411ouHw2dlUEkMyrzgkgfWulMZmIeWZxxe3ejmEKYWwp3FpJ8YBPzrUApWrcAAcAB7qJlr1Txl8bVVumZ7wMTcIXT2iQB4kxPlMx3UD7LDewrLlMuxli3KI2j3cqs4jDllgGDIIPeCCJ7tPdVZbzLPZZSdSvVs4naQyc+/XwrINhgUydnIHkFAZCsAT2eWxBjTbz0DVSxhCWzGYBJ13LERJH3QBoB361cK0pgvev3MRdS3dVFt5N7eeSwk8QRVmyz2wTiLlsglQCFKakxBljuSBWfg+iUvXcS91JPXZVOoMKibERpNP0z0egt2bIByviLYILE6SWO8mIWgtdMahUuroVBImREjcTtVW9i1MkEEbyCCPfQr1tRjLasAEFom2NApuZoaBtmCx5E1mdMWVz4i5b1T7MwePZ6xZgfxBTrRKhpLj1JyhlmJgETHON4qVq+G9kgxyPGucxnQ1vqcJ2YLXbQLfeIZTmBO+o0q/h8CtvHQiqoOH7QAABhwF0HITQ01w0cd6nauA7EGDwI+lZHpDhA/2dTMHELMaaZXnaothBZxX7JApOGumFEBirLlkDciall0AYbceVTUeVct9htDAC/p1vVBxd+/1hE77+1pl8qPjrjW7lzg2Js2wv8AzcwtmPAXFPgtLLpgKKBXNdHIc1rDST1Ny4W11yJBtz49Yv8AdNavT2JZLMqcpZ7aZv3Q7hSfIGkNMLT5axr2FGHuWDbZ+3cCMrO7BgQxnUmGETNVMPhi9i/cNy7mV8RkIcjLlZo0Gh24zyqDpYppoPR93PatsdSyKT5qCawbuLcWXw4Zuu64WlaSWyP2g891udea1J0uanFYKYcX795bjNls9WqqGZd0DFzlIkmY1/dqmuJb9iGYkJjnthjuyBXCzzgnL/LUnU7HhUExKMSqsrMACQCDodj4GNPCse7dBxzLOv2QyP8AqaeetT9E7arhLJAALW1JPEmBuf1tURn6Uy37yuVVLdq288sxuBtf5RpQWxwa7YJW4puLchWIA0CntLrrG3KTNUumOiDexDwzIRZtFTHYLo7lM2msHh31NTduvhbjWijI10XASNOwRI11UkCPGoqV7p68cO2JVLaomYlCSXYISHgiANjEgzFWXutexDotxraW0tk5QuZmuSRqQdAF2A41Kx0O/wBju2WgM/XAayIdmKz5NT3ehnDK9u51dwW1RjlzKwXaRI1BJgzxoOWYcVct2cUM5DrirZziAYfqhMbbHbauguIti7hyjN23KPmdmzAqSCZO8jhVG16PJkuqzu3XFS50nMsaiBpMDwirmNa2cvWEDKwZZbL2hOu/ealMZNYRb92/1iWnKXCoD3CMqgArlUKYkGc0z7qFdt2Wwyh7ykW70BirPb4hVckLnUExn20FSxOBs3iGa2j6QGOunjyq1aUBcmUBYjKBpHhTkYYmKwVu0bilbbC9bbtWCZEbgpw3kNJ4isq9bZEtEXcPfUMmVCuV52AXX2wDy4Gu1w2FVPYRRJ1KgD3xSudFoGzhFDcWAE++KMZWZD+xKF4T5UBMIJ3HvA+dWXwuYTO3KpphFHAe6rCyCuGHMeWvyp7cHYz4hvwqwyxTra48KcLKCpOgnzED50ZcNz+f5VJiAN6F9rHP3UhNrUbVUx1jPbdT95GHvBFGbEGom4eFJicTl4hdtdXsJ468DUwrHXSOUAxzo/SdtrN69bkNFx9Nz7Rge6qJa3xtsSdeW9eSuMVS+6oqzTEqHWA7z591a3ocnWY7DoZI6wHXkgLf4ayw+vdXSerqTjRAHZtu2vku/wDNW7XzQ8Opq22qp+0vYwamDVBcUw3B8iPrU/tXcfhXd8ksDFp1nVz2suaI0yzG/jTWekLTI1xXBRSQW2AjfeuY9IMWy3rbISGuW7lkGDozlCpPKIJoNhQL7YVSOrz27hH/AA1toI83UfGiOIw6nE9I5OtbsFbdsNGY5pIJ7QjQEDTzoljH5riIVgta6wnlqBHfvv3Vy+JxgZMeQw7VxLY1H7qLp5tWvhb4+2uN8mHtr/eZj/hphL2PxC2iuae26oIE9ptB5Vdt4YHhWH09ih9owi8OsdiP4LbR8WFZNjph7ytcZMQSxbIbdxQqgEgQBcGo4lhvQuLssT0QlwRcRXHJgCPjQbuAtC2UZQLcZSAOzDabDhWDc9IzksLcuOtxll1tqWuNAgxEwJ1NB/8AeNrYxJm4y20tuouLleSTodAY7O5HOqZURLd+yYdo7SHq4YTssAiR5VE4WySLqlSSsBgd13HlOtcrjcez4XrBdhyhLSsiGXYARA760Og74Fi0CTIRQdO6jLWGndwyMVJE5TmXuIkaeRp/sq5w+XtAEBuMGCR7xWInpCVs3ywDPadkGkSWjq9OE5hVhcXed+qVkUpbQ3HyzLMDAUTptMnuqS5b6CsB84tiZzccubecvszPGKuXcCjsjMstbJKnkSINYb9OXFt3A2XrbV61bJAOUi4yQwEyCVfadDWtjMayXrCLEXGcNO8KhYR5xSJWbOARbjXFUZ3ADHXULtVi9h1dSrKCrCCCNIrL9Jw32S6VIHZMyCZXiBBEHv18Kl9qvSllShfq87uVOUCYEJmkknv4GoLOF6Ft22DDMxAhSzs+UccuYmPHeiWujUW29tRCuXJ14uSW8NTQujsa5e5auBc6BSCuisrTBgnQyCIk0PpfpU23toDbTOGOe4TlBWIXSO0Z5japL1jDhFVV2UADjoBArIs4LPijfa2UyJkXNHaaT2gAToFMA95o17pO4loMypPWokgyrKzAZl1kb7HiKNi8eUvWbcCLnWSdZGRQR3cakji+ikuNnOZWiCyOykjXQkRI1p36LtG2LRQZBsvIgzM7zPHes1OksRcTrraIbZMrbM9Y6TE5pCqSNQCI5miNiLt17i2nVFtkLJTMS8AkHWABIqK7hujrdv2UCmCJjWDBMnczA9wqzbtgCAAANgOA7hXN4/ph1azbuFrTMjNcNtTcaVIAVAFaAdSSRpoONPh8Ree1eRTcIlOre4ptOytGdZIGoggNH3hUnSxQhiVLFQ6lhuuYZvdM1gYW8qOwZb2GLWbntOHQhdS8hm7SzM6b0PDIbIw2a1h7iZ7ao9skXCW0DwR2tGJOvOpOny0slK1iUZnRSCUIDDkSJHw1orCpKWMBVSdJkAeLEKPiarJgMjxkzArJuEjMWnYjeOPIbVo4mxmQqDB0IPIgggx3EVTN9gSTKkxmVgzLI0lGGnlv3Co5UFw5RVdlVGJUXFUypzNlBG2oJGviKPcwpbb61Ys4Mu0kaSCWK5ZK6qqg65QdZPHbetNcPRg5YlrCm2Q5LQN9eHGta9gi69l2AjSPnVk4YEEGhYA9WeqbRfuH/D404wzM5VsL0c6nW4xHl+FFu4Zj94/CtUqKBcFOBlmfZiNzQsRdYc60WqpiLU1Fmm8eVTFzupOlDoaGD1NblAWpqaQ829MMOoxd3XKxIbvIKgn4zXP3EYE65p5H511HrERBiEZgZa2uo7iwrlntIOJM8Rp86892P7PsdJVus0z9mcVO20fPhXceq1M16+37qKAf4mM+XYrgi/DX4616T6qkAs3m/wCIB/dUH/FW7XOXh19WLM/fHu7rLTFakDTkV0fNhkVHq9aIacCpKj9G22BBtqQWDEQILAjteOg17qPhsCquzAavlDEccsx7pqylGtqKllQ6S6EV3t3Nc1sNl107Qg/CsK56JLLAPdRGJLIrQpnfhIB4wRXZmg3LdWFEsZfR9SyOjdWyJkEBSpTQxB5RpQOkfR2GP7Vn60qWDRPYB2iBGo0iugt6VmdK44DF2U3Js3W8Ia0NfGfgapMZy5616MXAnU9d+yggDJLxwXNMFfKY410OD6NyoqjWFA2jYcqMTQf/AGg6GIzDhO4o5LMyxVwAu46UYG2qo1wCCOsQsLYnnrMf2RWliOjri3jctFZZQrK8wcpOUgjUHUiIq7a6RWICheOmlTfFjhUGU3QRay6lx1ty4twvHZzoVKjLM5QFA51ZtdH3nvWrt10/Z5+ykx2lKzJ1nbltVrrqml3WlJ9KYHrrFy3MZ1IncDyodzo+7mS6rJ1qpkYQ2RlmRHEEHWdeNW7NyjqaQp9HYF1d7lxgbj5R2RCqqzlUTqdyZPPam6Sw10sDb6t1ykNauaKTMhpAMHcRHGtAGpVBzS+jz9TcUG2jtdS4qLPVqUKkDadcupAG+1FOBvXL9q7cFtQguAqrFvbWJkgT4Rwrbegu1BYNvou+lrqEZBb1AuAkXVQkmAsRmA0Bnyoz9FXUuXGsugF0gsHVjDABcykEbgDQ1plqYvUWLc6DKi0VuuLlsMOsIzZg0FgwO4JE93Cir0IpRxcLO1wqWb2TKRky5YyZY0jmedaJeadRUQMD0UiMWl3cjLmuMWIU7gTsOYG/GrGC6HsW2zW7SK20qoB8oqSmjI1QGC/r8aRNIGlSjVNRQ6mtSEWiKagtSBqAwoWItZhrUxTPtSFdHPE1ItUxb8qG1BDd6BcojGhk1FUvCq5FW71Z9/FovtOq+JAqaiJkVRUtqzG9I8OP61T4a/KsrpT0zsZSqlidNl0bzozDvTprtfKmf8Znp7jCxtMqgquddf5SD3ca48ojGTp4tvWz0j04bwUC2coaeE7fKsq6VB21O8a1566sy+o0duq3ZimrsYYGm/lXX+iXpqmEtG21tzLlpUruQBrJHKuNDCkvM6iqmqaXC7bpu07auT1ez60sLpmW6v8AKD8jVy16ysEf6xh423j5V40WPCm74rfxJeCrQWuzL3K36cYJtsRbHiY+dW7HpFhn9m/ZPg6/jXgDXJ7hTFhwkAU73KdDR2S+j7ONtnZ0Pgw+hq5buCvmUoAeBmpC8RoCRG0GKd7nOg/6/D6fWmavmi10peT2btweFxx8jVm36SYoezib/gL1z5Zqd8M9QnxPohrkCTsJJ8BXHdAY44p7mLIIFzs2gZ0tIdNDoCxlvPurym/6TYq4hRsTfZWEEG4SCOIPMVLCel2LsIEt3iEXQDJbMD+ZSaN8ZMaOqmmeMZl7sp0qNxZ3rxa36x8ev9cD420+gFGHrPx371s+Nv8AOrdDjOlrh68LNECV5AvrVxv/AAT4ofo1T/pVxv7uH/uP/qU7oHVrj11V0p0PaH62ryI+trG69jD/ANx/9SmPrWxmnYw/jkf/AFKt0Dq1x7OrVatXa8P/AKWcd+7h/wDtv/qU6etrHcrH/bb/AD07oHVbnc91zVMNXhS+t7H8rH/bb/PRrfrix/7uG/7b/wCpVuhdUudz2q4arXW768ns+uPF/esWCe7Oo+Zo9r1p4h//ALe0O83GA+Io3w1GjvTyh6T1lJwSDHAV5e3rQv8ADD2wdfvt+FAb1o4smFt2V8Q58vaFW6Go0V3uenrd1qS4ivIr3rKxk7WV8Eb6uaqXvTzGvqL2UclRB8SCfjRvhqNFcnm9wV6J9qVdWYDxIA86+e8V6Q4pz28RdP8A1GA07lgVQvXCTmMseZM7eNW90jQz2y+ir3pRhF9vE2Qe+4v41Vuen2AG+KtHwJb5V4Gl3jEEcqfrcu3x2PlRvdo6Po8Uvc73rLwA2vFv4bbn/DVS9618IoBVbz9wSP8AyIrxjr9too9vExyOnj30b5dqej7Pbl6m/rlt/dw90/xMg+RNUcR657oMLhrY5TcY/JR7przeSQeHfFTz5dBM6ag+8Ub5dadDYj6fd3dz1tYwwQLCg8MjEz4lxQMR608aNM9snutjbzJ1riwZM/AfqKJbvKpggk8/w/OjfL0RpbHZTDo/6SMcTrfYbbLbA+KbUS56dYxo/wDiCOeif5foK50YkscpUH3eQM05wzNOcZQP1pRul1p09rwxPo3X9Kca2v2pwP5QPfloV70ivtAa/d1/ddh3bjw4Vj2wq69qRz28fClh8UDuAN9RM8tRtrRunvdIs2o+mI9F9sVd4tdYzpN0nTv1qu15wQeHGANfz8aHwiQIP3hJopcxo4B+H6+NGZdYpjs4IdeWkbcogGPhrU1tLxMeYJ91C6xtcwQ98kfEeO1OL4nsJPOATr9KGvMS44YxBIHH/c064cHYA95NRbKfaQrrprqT4U5tj7uXzJBqOGCymeFJkJ4RFSU6aEanTnSZGj9frzpeCYBH8VO1ydI8NaYoeOlQW2OelLlxTKCPyqLDmTTGdtqcx40szhEHTSfdUwJ/OnW3PuqQ8BVlRSYiORp8o3493wqajTWPzpZI02ihraE3Ajl504B/W1ECnYRSEieNWTFKMAaHyp1td0URWHLWkLndNDcUQGtnumPfS6vjrRuqO8RpRcgEHhVlqLaqEEcPrTFe6rX2YTptTuhHnVlfCVRZmnGH1iihuAEGp9Qee3Gacr4cAvZipdXHhpRFEcc3Papq7bCABwIoMUQS2/GOFEYSeII04bePOmW9Gh0/XCiW7yrGkzO+seNTvFMHZ+BAkRprQnQRI18tfxFTZs2pPlrr4Ultg7aA7GZ1qMxkBrY3Ib3A++qlxQTV+8oG7yfOgvhxEg6eBqca7aqU76Zdt6L1Q9wqIU91LjtDHh8am3Of0KkeWg1+FIAcZqWCkePlHvohtHgKGojw4xU4I1B+NTUJNbiZOk6jX5VIRJM+UT89BUVfbUTz91MlonQnXl3UOkLCtOnHloPj9aZri6Sp3/en6UNrEa5qfMoMROm+w+tTWZ7RihJIVf141EwY3zcCDMGoLLTEjTvipKpThvxzfTaprIqOB7ZDGd5n31N8sewWGmoIAoaKs6NJ7x9ajlKns+XHTlyoa81lVJGgED7p/UmnDdmDkA4Dh7uFBUtmMnLP9kfhRLYG7GTOgO0/CprOU0uSIKTB4ExH1p3bgjAHkNB+ZqTdZoTAXloahadW10A/tH4yKGkbbvoCwk+f6NSvYfXUa8Yj4zxp3yNqCDGw1+n1oOjfc95+VKZa29QdtJ0po1BpqVaeBK4OyTzoRGlKlQKk3tAfrwocb09KoTB0qeWTrSpVKk7JApgJBnupUquxvtES2CNeFTt2gTHCKVKhrBrCb9wpRrSpVGlMsRlI47jhwqN0QSBtSpVNzyFscP13UV9PDWlSqdaVQvoDA/Rqd64c8frhSpUucptaAWRRb5iQOBMef+1NSoa5HsnNmkDswR+uVD64k+B2GgpUqWquUCqYYLwMfGpXMMM0axE+6npUFXv2wu2mv1P4UBbhka7nWlSphyr4SncMDTv+NA4TSpVOUiI0jwAqKCZB5UqVC7jBNKgHNKlSyIF+dPbc6iTSpVGE7K5iASd4oxGXQcxSpUS60lih2tz2dqng7mdSTEg/TjTUqpVM/wBhbmHBUNsd44aa03R943GhjtsdAeNKlU39Sdq3qYJ9ojf8aLjrQtgAazG+tKlU3HKUbNkNdynYCrFzBqWy6gDXT86VKpuI4KV9QhGXTjQcViTm1g6DcTSpVQ5zw5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3338"/>
            <a:ext cx="7810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988" name="AutoShape 4" descr="data:image/jpeg;base64,/9j/4AAQSkZJRgABAQAAAQABAAD/2wCEAAkGBhQSERQUExQVFRUWFRUaGRgYFxgaGBwYGBgXGhgcGhwcHSYeGhojHBQcHy8gIycqLCwsFx8xNTAqNSYrLCkBCQoKDgwOGg8PGiwcHBwsLCwpLCwsLCwsKSwsLCwsKSwsKSw0LCwsLCwsLCwpLCksLCksLCwsLCwsLCwpLCwsLP/AABEIAIQBfQMBIgACEQEDEQH/xAAcAAABBQEBAQAAAAAAAAAAAAADAAECBAUGBwj/xABLEAACAQIEAgYHBQQIBQEJAAABAhEAAwQSITFBUQUTImFxgQYHMpGhscEUQtHh8CNScoIXQ2KSwtLT8WNzg5OyohUWJDM0RKPD8v/EABkBAQEBAQEBAAAAAAAAAAAAAAEAAgMEBv/EAC4RAQABAwICCAYDAQAAAAAAAAABAgMRBBIhMQUUQVFScYGxEzJCYaHRFSKRYv/aAAwDAQACEQMRAD8A4FV1hgfpR2txtB7uFA1MTJoiXDtG/dXkfawgG5R4CjPc0148I/WtLKA2oyk6TUbkzvttQYN1mn6mO6lbfxjkD86lPgeU70rojwI2EGokyTrtTpaJMzNOCY8uPEcqH2l0n8amsD9WRuAw12prxGzQPA61EFjM7x50nwuktqeH58qGvIlLDSQw8Zpys6GdNYO3lSa0I1lfp7qa1eUDXWPOleYgJIhAY8PlSGKPGG7uPmfpTQTqDlA2BG9IX4kCO/b9TQ1EpHEcSndPdttypHhlzBomJp7p70A50MFjtHcf14VIVLXBiT57d1Nc5jcbgiZ/HxqBVnEkrwnQ0RLn3QADwqXDkgL/ABBPeoG3iTVjNyGkaaTx+FVywmCxQ90VMIRoWJHd+ppQhYpvJQ6bA5fdTZjlOufaZHaiYG2/vpygXc/eMN3xse6kiZmza7EaaACeHPbxqMZGvHs5V3A3I1Xl/uaqZmOgEb6nUeOtEVQDIDFtpmJEcuIor5o2+7pPCeB5ggRBqSC4McT2tDOhO3KamCQf6ttIPsiD9KGtrQAqQeBj5TtUvsyiOyJ4wdal5IpA0IBk6NmjykVOQJKkyBqp1Ig7weI7qKXVVOVgYOgO/fygUEtuxhWBgH3aQR8aiZsazbEKQd9Z93fU/tBXs5IY7k5Z4RAFLOkQxzGBOmvw0ipSF9gT3nf8e6hZlC9EydI2AEHz0onWsoSN9ZzGTx/CordMkKANdR+hr4UsOpBIy792n5VHJ+tEw8QT7QI37xTPIMjKBMRpm5zUmwsyCPKPmaEjxss5ZE7j5aeNIQtNl2Da84jy50RLRJBBExw0086nduScpJiNpkd8fhRrtq3oM0d4mKEhYssdnYRrBiPzphIaWcvOyjWd+B2FCxapIIZh4eGu9Ot85fZOkju14nmaVGBEeR2t9eyIAqV3KRllU8Dqe/ShtiYAJMabRt3zT9WDoQTpOnznuoWCt6CAS3idPzOtEvBFG+UHciD9e+oi6ugiCRq3f5b+FMhI4EjwA/20qUklpN1M94J90cKiwWO0ADrxJb86brSDKHTaABp3zwomfM0iQAPvDWByjh7qgHaRW9hAOOp5fKpui/uhT/FM+HdUWduOoPIfhoadOcSOIOn5x3UrgitvSFGpBmSNu7jT22C6GZ/ij5mhLrIXQnWAPlNRWwYhlkjwJ1+VCzCitszoRx4aeVMuJG2oPd+dQ6nfYDlFGNqeM8+Faebj2Bveb/8Ar8qIHJEac9ONbHo96PNi2dAVXIoMtPEwACAd4Puq1e9AsYns21ujhkuL8jlPwrWyXOb9umrbVVGXNBZOp2/XjSVwDxn9RWtiPRvFpq2FvAnlbLDzKg1Vu4J1U57bKf7SMB7yKNsulNdM8YmJDtAgzzEmk9vSSddtaDaaNCwjuPDnRDAOpnTQaxWcOyDRMHfuJj40Rrcakt4RNN5g/MVJGObgYGup2qEHS4QRJlT3cKlmQiQDA5bmoG4pgSwHDSNedLqMpkeJ0GnjNTWUGYHY7c/yp337Qza8vl3VO5cVhIIB2mKhacx7cnx+YoJ1UcEP0+NMRrqw/hAqWVW0aR4bU64WB2YB5zr8al5FDDUGAOHGKZr3CC3GYEClcUbtoR3zNSNgkbyB3ajxFSPBETBB4aaeQoi3CoyuSFkarrHlQbREacNyCaJnmFDee5jx3ilGaBJADHwMTPP6VOS0EADX7u3fofpToZEAkRxjh9R8qSq0EkCBuRp4VEP7QrGAHHDcEfqaZlAWGVmPiJHhVhbR+6dCNTGnHl94c541G3YQ/eIYHedCeYn5eNQ4oBuCnKO8mfhRgzIumhJ1mJPOKfqgR2xBG+w+VQW9J1/l5TESeM1FLql4xI2nQ943+lK3iwfaJ7O2gJjgZ4jWKYW21zFTyzDXTw1NR6tX00kTtsdtvwqSdu0Ccw7Q1kDTbh8fhTKsTlLDXUEiR48SKX2flmHHeFI7iYo15gACZVue5Pd+dSDeDrpm565fdtQRc7PZIMbyJ48DwqxhjnlURmP7oXOZ2nTbjWivoriT7NhgD94sqjzDET7qYiWa7lFHzTEerIdz7IMDwMdwkVJXJywQNYkx7teddHb9BcQI7dtRxJaSPDLNSb0Nc6tetg84c/JRTslwq1tmI+aHPBHAy7RMnTadPDyoRs5ATM8Mo4/7V0rehggA4htN8qGN+EsNKNb9FrS73Ljfyovl96ra59fsR9WfSXMLfIEhGPlI+WlSGJT2u0AYGWNNfhvXXDoXDjXLc8DcMe5QKtWuiMPM9Qk95c/AtHwq2uVXSdqOUTPo4XrFWdTH/j3691Olx5yW5eBJjXwgV6RYw1tYy2rSnmLaT74q5axDbSR4afKtRRDz1dLxHy0fl5xZ6AxDNPUOZO+Rhr36RFatn0NxHC3E7m4yQPKZ+Fd1beaIprcUQ81fS93spiHH4T1fOAc922pn7oZvgYArUwfoLhkHbNy7pHbaF8gsEe+ugApiBW4piHiua+/Xzqx5cFfD9HWrQ/ZW0t/wqAffvXnvpfhcmLcyZYIwE7yOW+4NelTXEesCx+0suCFlWUzoZUyIP8xqqjNMvT0ZdnrH9pzmJ/bjbj3AQYCxzEwedOxG77wNQSAR5VNbyiYJY8jw8Jpuqufdywe4D515X07K8TwmntMvEzvoRSOQ7nz1pHgT86Xmy9C9Wtj9ldcgiXCjwVZ+bmu6srXN+geFy4RJ+8Wb3kx8AK6lRXr5PlNXVuvVT9/Y8U8nmffTxUWcDcgedDyo3cKjaMiN/Eqn5iqNz0UwZ3wtjytqv/jFaYqRFTdNyunlMw5276C4Jv6kieV26PhngVSu+r3BcEuD/qt9Zrq2FCIoxDtGqvR9c/65Z/VvhztcvjlJtmP/AECqp9Wlk7373/4/8utdqulBuGszTDrGu1HicefVph5k3b0/9P49ikvq0w41F28CP+Wf8NdWacVYg9ev+L2cn/RtZmReuD+RD+Bob+rG3GmIYHn1QP8A+wV2INSBFW2D/IajxezhrfqwCn/6oknYmzp8LlPc9WT6lcSgP/Kb/Ma7lkqamjbDUdJaiPq/EOAX1a3xtdsT4OP8FB/o0xQ9lrJHDtmfim1ekrRAtOyGo6Uvx3T6PLbnq8xwPZCDwdB8zUD6B48fcLHue3/m1/KvV1qamj4cNx0tejsj8/t4+fQjGn2sNc7srW4nwD0z+huMO+GudnwPu1+teyinmr4cNfzF3wx+f28ZX0Mxp9rDXDHDsj5tVu16B4og/sCCeBa37wc5jWvW5qJHKn4cKemLvhj8/t5UfVvi23CLyLXR/hDRVnDeqy9Az3rSn+yHb6L7q9LnvpiKtkOM9KX55Yj0cNhvVhbH/wA2+7zEqqqo/wDUXPnpWhhvQvCWvZshjprcJfbuPZHurpiKGy1rEONetv186p9vZnZIEABRyUAD3DSmtppp9KtOlDFvWp585VLmlVLhFaWHsi7my/dYqeEMN/nSudCNwrODFUMVkoZStS50eRpFVr+Dygk6Ac+HnWcN7lLLUrZqyltWWVKsOYII+FZlrpO0zZVcEyQO8jkdjRg5y0lajI1VQaNaM0syvWn99WVFUrc1esitw5SnFManFMUrbIRrmfT22Ps6sQDluKDI2DAiffFdWErL9KcLmwd4ckzd/ZIP0qxng9Olr2XqZ+7y17Z3WB3ED4VXa4Af2h1pXcOD94Tz589KJaQwJM6b6bcK8Uvs2apVpiktzhlHjQ411ouHw2dlUEkMyrzgkgfWulMZmIeWZxxe3ejmEKYWwp3FpJ8YBPzrUApWrcAAcAB7qJlr1Txl8bVVumZ7wMTcIXT2iQB4kxPlMx3UD7LDewrLlMuxli3KI2j3cqs4jDllgGDIIPeCCJ7tPdVZbzLPZZSdSvVs4naQyc+/XwrINhgUydnIHkFAZCsAT2eWxBjTbz0DVSxhCWzGYBJ13LERJH3QBoB361cK0pgvev3MRdS3dVFt5N7eeSwk8QRVmyz2wTiLlsglQCFKakxBljuSBWfg+iUvXcS91JPXZVOoMKibERpNP0z0egt2bIByviLYILE6SWO8mIWgtdMahUuroVBImREjcTtVW9i1MkEEbyCCPfQr1tRjLasAEFom2NApuZoaBtmCx5E1mdMWVz4i5b1T7MwePZ6xZgfxBTrRKhpLj1JyhlmJgETHON4qVq+G9kgxyPGucxnQ1vqcJ2YLXbQLfeIZTmBO+o0q/h8CtvHQiqoOH7QAABhwF0HITQ01w0cd6nauA7EGDwI+lZHpDhA/2dTMHELMaaZXnaothBZxX7JApOGumFEBirLlkDciall0AYbceVTUeVct9htDAC/p1vVBxd+/1hE77+1pl8qPjrjW7lzg2Js2wv8AzcwtmPAXFPgtLLpgKKBXNdHIc1rDST1Ny4W11yJBtz49Yv8AdNavT2JZLMqcpZ7aZv3Q7hSfIGkNMLT5axr2FGHuWDbZ+3cCMrO7BgQxnUmGETNVMPhi9i/cNy7mV8RkIcjLlZo0Gh24zyqDpYppoPR93PatsdSyKT5qCawbuLcWXw4Zuu64WlaSWyP2g891udea1J0uanFYKYcX795bjNls9WqqGZd0DFzlIkmY1/dqmuJb9iGYkJjnthjuyBXCzzgnL/LUnU7HhUExKMSqsrMACQCDodj4GNPCse7dBxzLOv2QyP8AqaeetT9E7arhLJAALW1JPEmBuf1tURn6Uy37yuVVLdq288sxuBtf5RpQWxwa7YJW4puLchWIA0CntLrrG3KTNUumOiDexDwzIRZtFTHYLo7lM2msHh31NTduvhbjWijI10XASNOwRI11UkCPGoqV7p68cO2JVLaomYlCSXYISHgiANjEgzFWXutexDotxraW0tk5QuZmuSRqQdAF2A41Kx0O/wBju2WgM/XAayIdmKz5NT3ehnDK9u51dwW1RjlzKwXaRI1BJgzxoOWYcVct2cUM5DrirZziAYfqhMbbHbauguIti7hyjN23KPmdmzAqSCZO8jhVG16PJkuqzu3XFS50nMsaiBpMDwirmNa2cvWEDKwZZbL2hOu/ealMZNYRb92/1iWnKXCoD3CMqgArlUKYkGc0z7qFdt2Wwyh7ykW70BirPb4hVckLnUExn20FSxOBs3iGa2j6QGOunjyq1aUBcmUBYjKBpHhTkYYmKwVu0bilbbC9bbtWCZEbgpw3kNJ4isq9bZEtEXcPfUMmVCuV52AXX2wDy4Gu1w2FVPYRRJ1KgD3xSudFoGzhFDcWAE++KMZWZD+xKF4T5UBMIJ3HvA+dWXwuYTO3KpphFHAe6rCyCuGHMeWvyp7cHYz4hvwqwyxTra48KcLKCpOgnzED50ZcNz+f5VJiAN6F9rHP3UhNrUbVUx1jPbdT95GHvBFGbEGom4eFJicTl4hdtdXsJ468DUwrHXSOUAxzo/SdtrN69bkNFx9Nz7Rge6qJa3xtsSdeW9eSuMVS+6oqzTEqHWA7z591a3ocnWY7DoZI6wHXkgLf4ayw+vdXSerqTjRAHZtu2vku/wDNW7XzQ8Opq22qp+0vYwamDVBcUw3B8iPrU/tXcfhXd8ksDFp1nVz2suaI0yzG/jTWekLTI1xXBRSQW2AjfeuY9IMWy3rbISGuW7lkGDozlCpPKIJoNhQL7YVSOrz27hH/AA1toI83UfGiOIw6nE9I5OtbsFbdsNGY5pIJ7QjQEDTzoljH5riIVgta6wnlqBHfvv3Vy+JxgZMeQw7VxLY1H7qLp5tWvhb4+2uN8mHtr/eZj/hphL2PxC2iuae26oIE9ptB5Vdt4YHhWH09ih9owi8OsdiP4LbR8WFZNjph7ytcZMQSxbIbdxQqgEgQBcGo4lhvQuLssT0QlwRcRXHJgCPjQbuAtC2UZQLcZSAOzDabDhWDc9IzksLcuOtxll1tqWuNAgxEwJ1NB/8AeNrYxJm4y20tuouLleSTodAY7O5HOqZURLd+yYdo7SHq4YTssAiR5VE4WySLqlSSsBgd13HlOtcrjcez4XrBdhyhLSsiGXYARA760Og74Fi0CTIRQdO6jLWGndwyMVJE5TmXuIkaeRp/sq5w+XtAEBuMGCR7xWInpCVs3ywDPadkGkSWjq9OE5hVhcXed+qVkUpbQ3HyzLMDAUTptMnuqS5b6CsB84tiZzccubecvszPGKuXcCjsjMstbJKnkSINYb9OXFt3A2XrbV61bJAOUi4yQwEyCVfadDWtjMayXrCLEXGcNO8KhYR5xSJWbOARbjXFUZ3ADHXULtVi9h1dSrKCrCCCNIrL9Jw32S6VIHZMyCZXiBBEHv18Kl9qvSllShfq87uVOUCYEJmkknv4GoLOF6Ft22DDMxAhSzs+UccuYmPHeiWujUW29tRCuXJ14uSW8NTQujsa5e5auBc6BSCuisrTBgnQyCIk0PpfpU23toDbTOGOe4TlBWIXSO0Z5japL1jDhFVV2UADjoBArIs4LPijfa2UyJkXNHaaT2gAToFMA95o17pO4loMypPWokgyrKzAZl1kb7HiKNi8eUvWbcCLnWSdZGRQR3cakji+ikuNnOZWiCyOykjXQkRI1p36LtG2LRQZBsvIgzM7zPHes1OksRcTrraIbZMrbM9Y6TE5pCqSNQCI5miNiLt17i2nVFtkLJTMS8AkHWABIqK7hujrdv2UCmCJjWDBMnczA9wqzbtgCAAANgOA7hXN4/ph1azbuFrTMjNcNtTcaVIAVAFaAdSSRpoONPh8Ree1eRTcIlOre4ptOytGdZIGoggNH3hUnSxQhiVLFQ6lhuuYZvdM1gYW8qOwZb2GLWbntOHQhdS8hm7SzM6b0PDIbIw2a1h7iZ7ao9skXCW0DwR2tGJOvOpOny0slK1iUZnRSCUIDDkSJHw1orCpKWMBVSdJkAeLEKPiarJgMjxkzArJuEjMWnYjeOPIbVo4mxmQqDB0IPIgggx3EVTN9gSTKkxmVgzLI0lGGnlv3Co5UFw5RVdlVGJUXFUypzNlBG2oJGviKPcwpbb61Ys4Mu0kaSCWK5ZK6qqg65QdZPHbetNcPRg5YlrCm2Q5LQN9eHGta9gi69l2AjSPnVk4YEEGhYA9WeqbRfuH/D404wzM5VsL0c6nW4xHl+FFu4Zj94/CtUqKBcFOBlmfZiNzQsRdYc60WqpiLU1Fmm8eVTFzupOlDoaGD1NblAWpqaQ829MMOoxd3XKxIbvIKgn4zXP3EYE65p5H511HrERBiEZgZa2uo7iwrlntIOJM8Rp86892P7PsdJVus0z9mcVO20fPhXceq1M16+37qKAf4mM+XYrgi/DX4616T6qkAs3m/wCIB/dUH/FW7XOXh19WLM/fHu7rLTFakDTkV0fNhkVHq9aIacCpKj9G22BBtqQWDEQILAjteOg17qPhsCquzAavlDEccsx7pqylGtqKllQ6S6EV3t3Nc1sNl107Qg/CsK56JLLAPdRGJLIrQpnfhIB4wRXZmg3LdWFEsZfR9SyOjdWyJkEBSpTQxB5RpQOkfR2GP7Vn60qWDRPYB2iBGo0iugt6VmdK44DF2U3Js3W8Ia0NfGfgapMZy5616MXAnU9d+yggDJLxwXNMFfKY410OD6NyoqjWFA2jYcqMTQf/AGg6GIzDhO4o5LMyxVwAu46UYG2qo1wCCOsQsLYnnrMf2RWliOjri3jctFZZQrK8wcpOUgjUHUiIq7a6RWICheOmlTfFjhUGU3QRay6lx1ty4twvHZzoVKjLM5QFA51ZtdH3nvWrt10/Z5+ykx2lKzJ1nbltVrrqml3WlJ9KYHrrFy3MZ1IncDyodzo+7mS6rJ1qpkYQ2RlmRHEEHWdeNW7NyjqaQp9HYF1d7lxgbj5R2RCqqzlUTqdyZPPam6Sw10sDb6t1ykNauaKTMhpAMHcRHGtAGpVBzS+jz9TcUG2jtdS4qLPVqUKkDadcupAG+1FOBvXL9q7cFtQguAqrFvbWJkgT4Rwrbegu1BYNvou+lrqEZBb1AuAkXVQkmAsRmA0Bnyoz9FXUuXGsugF0gsHVjDABcykEbgDQ1plqYvUWLc6DKi0VuuLlsMOsIzZg0FgwO4JE93Cir0IpRxcLO1wqWb2TKRky5YyZY0jmedaJeadRUQMD0UiMWl3cjLmuMWIU7gTsOYG/GrGC6HsW2zW7SK20qoB8oqSmjI1QGC/r8aRNIGlSjVNRQ6mtSEWiKagtSBqAwoWItZhrUxTPtSFdHPE1ItUxb8qG1BDd6BcojGhk1FUvCq5FW71Z9/FovtOq+JAqaiJkVRUtqzG9I8OP61T4a/KsrpT0zsZSqlidNl0bzozDvTprtfKmf8Znp7jCxtMqgquddf5SD3ca48ojGTp4tvWz0j04bwUC2coaeE7fKsq6VB21O8a1566sy+o0duq3ZimrsYYGm/lXX+iXpqmEtG21tzLlpUruQBrJHKuNDCkvM6iqmqaXC7bpu07auT1ez60sLpmW6v8AKD8jVy16ysEf6xh423j5V40WPCm74rfxJeCrQWuzL3K36cYJtsRbHiY+dW7HpFhn9m/ZPg6/jXgDXJ7hTFhwkAU73KdDR2S+j7ONtnZ0Pgw+hq5buCvmUoAeBmpC8RoCRG0GKd7nOg/6/D6fWmavmi10peT2btweFxx8jVm36SYoezib/gL1z5Zqd8M9QnxPohrkCTsJJ8BXHdAY44p7mLIIFzs2gZ0tIdNDoCxlvPurym/6TYq4hRsTfZWEEG4SCOIPMVLCel2LsIEt3iEXQDJbMD+ZSaN8ZMaOqmmeMZl7sp0qNxZ3rxa36x8ev9cD420+gFGHrPx371s+Nv8AOrdDjOlrh68LNECV5AvrVxv/AAT4ofo1T/pVxv7uH/uP/qU7oHVrj11V0p0PaH62ryI+trG69jD/ANx/9SmPrWxmnYw/jkf/AFKt0Dq1x7OrVatXa8P/AKWcd+7h/wDtv/qU6etrHcrH/bb/AD07oHVbnc91zVMNXhS+t7H8rH/bb/PRrfrix/7uG/7b/wCpVuhdUudz2q4arXW768ns+uPF/esWCe7Oo+Zo9r1p4h//ALe0O83GA+Io3w1GjvTyh6T1lJwSDHAV5e3rQv8ADD2wdfvt+FAb1o4smFt2V8Q58vaFW6Go0V3uenrd1qS4ivIr3rKxk7WV8Eb6uaqXvTzGvqL2UclRB8SCfjRvhqNFcnm9wV6J9qVdWYDxIA86+e8V6Q4pz28RdP8A1GA07lgVQvXCTmMseZM7eNW90jQz2y+ir3pRhF9vE2Qe+4v41Vuen2AG+KtHwJb5V4Gl3jEEcqfrcu3x2PlRvdo6Po8Uvc73rLwA2vFv4bbn/DVS9618IoBVbz9wSP8AyIrxjr9too9vExyOnj30b5dqej7Pbl6m/rlt/dw90/xMg+RNUcR657oMLhrY5TcY/JR7przeSQeHfFTz5dBM6ag+8Ub5dadDYj6fd3dz1tYwwQLCg8MjEz4lxQMR608aNM9snutjbzJ1riwZM/AfqKJbvKpggk8/w/OjfL0RpbHZTDo/6SMcTrfYbbLbA+KbUS56dYxo/wDiCOeif5foK50YkscpUH3eQM05wzNOcZQP1pRul1p09rwxPo3X9Kca2v2pwP5QPfloV70ivtAa/d1/ddh3bjw4Vj2wq69qRz28fClh8UDuAN9RM8tRtrRunvdIs2o+mI9F9sVd4tdYzpN0nTv1qu15wQeHGANfz8aHwiQIP3hJopcxo4B+H6+NGZdYpjs4IdeWkbcogGPhrU1tLxMeYJ91C6xtcwQ98kfEeO1OL4nsJPOATr9KGvMS44YxBIHH/c064cHYA95NRbKfaQrrprqT4U5tj7uXzJBqOGCymeFJkJ4RFSU6aEanTnSZGj9frzpeCYBH8VO1ydI8NaYoeOlQW2OelLlxTKCPyqLDmTTGdtqcx40szhEHTSfdUwJ/OnW3PuqQ8BVlRSYiORp8o3493wqajTWPzpZI02ihraE3Ajl504B/W1ECnYRSEieNWTFKMAaHyp1td0URWHLWkLndNDcUQGtnumPfS6vjrRuqO8RpRcgEHhVlqLaqEEcPrTFe6rX2YTptTuhHnVlfCVRZmnGH1iihuAEGp9Qee3Gacr4cAvZipdXHhpRFEcc3Papq7bCABwIoMUQS2/GOFEYSeII04bePOmW9Gh0/XCiW7yrGkzO+seNTvFMHZ+BAkRprQnQRI18tfxFTZs2pPlrr4Ultg7aA7GZ1qMxkBrY3Ib3A++qlxQTV+8oG7yfOgvhxEg6eBqca7aqU76Zdt6L1Q9wqIU91LjtDHh8am3Of0KkeWg1+FIAcZqWCkePlHvohtHgKGojw4xU4I1B+NTUJNbiZOk6jX5VIRJM+UT89BUVfbUTz91MlonQnXl3UOkLCtOnHloPj9aZri6Sp3/en6UNrEa5qfMoMROm+w+tTWZ7RihJIVf141EwY3zcCDMGoLLTEjTvipKpThvxzfTaprIqOB7ZDGd5n31N8sewWGmoIAoaKs6NJ7x9ajlKns+XHTlyoa81lVJGgED7p/UmnDdmDkA4Dh7uFBUtmMnLP9kfhRLYG7GTOgO0/CprOU0uSIKTB4ExH1p3bgjAHkNB+ZqTdZoTAXloahadW10A/tH4yKGkbbvoCwk+f6NSvYfXUa8Yj4zxp3yNqCDGw1+n1oOjfc95+VKZa29QdtJ0po1BpqVaeBK4OyTzoRGlKlQKk3tAfrwocb09KoTB0qeWTrSpVKk7JApgJBnupUquxvtES2CNeFTt2gTHCKVKhrBrCb9wpRrSpVGlMsRlI47jhwqN0QSBtSpVNzyFscP13UV9PDWlSqdaVQvoDA/Rqd64c8frhSpUucptaAWRRb5iQOBMef+1NSoa5HsnNmkDswR+uVD64k+B2GgpUqWquUCqYYLwMfGpXMMM0axE+6npUFXv2wu2mv1P4UBbhka7nWlSphyr4SncMDTv+NA4TSpVOUiI0jwAqKCZB5UqVC7jBNKgHNKlSyIF+dPbc6iTSpVGE7K5iASd4oxGXQcxSpUS60lih2tz2dqng7mdSTEg/TjTUqpVM/wBhbmHBUNsd44aa03R943GhjtsdAeNKlU39Sdq3qYJ9ojf8aLjrQtgAazG+tKlU3HKUbNkNdynYCrFzBqWy6gDXT86VKpuI4KV9QhGXTjQcViTm1g6DcTSpVQ5zw5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3338"/>
            <a:ext cx="7810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990" name="AutoShape 6" descr="data:image/jpeg;base64,/9j/4AAQSkZJRgABAQAAAQABAAD/2wCEAAkGBhQSERQUExQVFRUWFRUaGRgYFxgaGBwYGBgXGhgcGhwcHSYeGhojHBQcHy8gIycqLCwsFx8xNTAqNSYrLCkBCQoKDgwOGg8PGiwcHBwsLCwpLCwsLCwsKSwsLCwsKSwsKSw0LCwsLCwsLCwpLCksLCksLCwsLCwsLCwpLCwsLP/AABEIAIQBfQMBIgACEQEDEQH/xAAcAAABBQEBAQAAAAAAAAAAAAADAAECBAUGBwj/xABLEAACAQIEAgYHBQQIBQEJAAABAhEAAwQSITFBUQUTImFxgQYHMpGhscEUQtHh8CNScoIXQ2KSwtLT8WNzg5OyohUWJDM0RKPD8v/EABkBAQEBAQEBAAAAAAAAAAAAAAEAAgMEBv/EAC4RAQABAwICCAYDAQAAAAAAAAABAgMRBBIhMQUUQVFScYGxEzJCYaHRFSKRYv/aAAwDAQACEQMRAD8A4FV1hgfpR2txtB7uFA1MTJoiXDtG/dXkfawgG5R4CjPc0148I/WtLKA2oyk6TUbkzvttQYN1mn6mO6lbfxjkD86lPgeU70rojwI2EGokyTrtTpaJMzNOCY8uPEcqH2l0n8amsD9WRuAw12prxGzQPA61EFjM7x50nwuktqeH58qGvIlLDSQw8Zpys6GdNYO3lSa0I1lfp7qa1eUDXWPOleYgJIhAY8PlSGKPGG7uPmfpTQTqDlA2BG9IX4kCO/b9TQ1EpHEcSndPdttypHhlzBomJp7p70A50MFjtHcf14VIVLXBiT57d1Nc5jcbgiZ/HxqBVnEkrwnQ0RLn3QADwqXDkgL/ABBPeoG3iTVjNyGkaaTx+FVywmCxQ90VMIRoWJHd+ppQhYpvJQ6bA5fdTZjlOufaZHaiYG2/vpygXc/eMN3xse6kiZmza7EaaACeHPbxqMZGvHs5V3A3I1Xl/uaqZmOgEb6nUeOtEVQDIDFtpmJEcuIor5o2+7pPCeB5ggRBqSC4McT2tDOhO3KamCQf6ttIPsiD9KGtrQAqQeBj5TtUvsyiOyJ4wdal5IpA0IBk6NmjykVOQJKkyBqp1Ig7weI7qKXVVOVgYOgO/fygUEtuxhWBgH3aQR8aiZsazbEKQd9Z93fU/tBXs5IY7k5Z4RAFLOkQxzGBOmvw0ipSF9gT3nf8e6hZlC9EydI2AEHz0onWsoSN9ZzGTx/CordMkKANdR+hr4UsOpBIy792n5VHJ+tEw8QT7QI37xTPIMjKBMRpm5zUmwsyCPKPmaEjxss5ZE7j5aeNIQtNl2Da84jy50RLRJBBExw0086nduScpJiNpkd8fhRrtq3oM0d4mKEhYssdnYRrBiPzphIaWcvOyjWd+B2FCxapIIZh4eGu9Ot85fZOkju14nmaVGBEeR2t9eyIAqV3KRllU8Dqe/ShtiYAJMabRt3zT9WDoQTpOnznuoWCt6CAS3idPzOtEvBFG+UHciD9e+oi6ugiCRq3f5b+FMhI4EjwA/20qUklpN1M94J90cKiwWO0ADrxJb86brSDKHTaABp3zwomfM0iQAPvDWByjh7qgHaRW9hAOOp5fKpui/uhT/FM+HdUWduOoPIfhoadOcSOIOn5x3UrgitvSFGpBmSNu7jT22C6GZ/ij5mhLrIXQnWAPlNRWwYhlkjwJ1+VCzCitszoRx4aeVMuJG2oPd+dQ6nfYDlFGNqeM8+Faebj2Bveb/8Ar8qIHJEac9ONbHo96PNi2dAVXIoMtPEwACAd4Puq1e9AsYns21ujhkuL8jlPwrWyXOb9umrbVVGXNBZOp2/XjSVwDxn9RWtiPRvFpq2FvAnlbLDzKg1Vu4J1U57bKf7SMB7yKNsulNdM8YmJDtAgzzEmk9vSSddtaDaaNCwjuPDnRDAOpnTQaxWcOyDRMHfuJj40Rrcakt4RNN5g/MVJGObgYGup2qEHS4QRJlT3cKlmQiQDA5bmoG4pgSwHDSNedLqMpkeJ0GnjNTWUGYHY7c/yp337Qza8vl3VO5cVhIIB2mKhacx7cnx+YoJ1UcEP0+NMRrqw/hAqWVW0aR4bU64WB2YB5zr8al5FDDUGAOHGKZr3CC3GYEClcUbtoR3zNSNgkbyB3ajxFSPBETBB4aaeQoi3CoyuSFkarrHlQbREacNyCaJnmFDee5jx3ilGaBJADHwMTPP6VOS0EADX7u3fofpToZEAkRxjh9R8qSq0EkCBuRp4VEP7QrGAHHDcEfqaZlAWGVmPiJHhVhbR+6dCNTGnHl94c541G3YQ/eIYHedCeYn5eNQ4oBuCnKO8mfhRgzIumhJ1mJPOKfqgR2xBG+w+VQW9J1/l5TESeM1FLql4xI2nQ943+lK3iwfaJ7O2gJjgZ4jWKYW21zFTyzDXTw1NR6tX00kTtsdtvwqSdu0Ccw7Q1kDTbh8fhTKsTlLDXUEiR48SKX2flmHHeFI7iYo15gACZVue5Pd+dSDeDrpm565fdtQRc7PZIMbyJ48DwqxhjnlURmP7oXOZ2nTbjWivoriT7NhgD94sqjzDET7qYiWa7lFHzTEerIdz7IMDwMdwkVJXJywQNYkx7teddHb9BcQI7dtRxJaSPDLNSb0Nc6tetg84c/JRTslwq1tmI+aHPBHAy7RMnTadPDyoRs5ATM8Mo4/7V0rehggA4htN8qGN+EsNKNb9FrS73Ljfyovl96ra59fsR9WfSXMLfIEhGPlI+WlSGJT2u0AYGWNNfhvXXDoXDjXLc8DcMe5QKtWuiMPM9Qk95c/AtHwq2uVXSdqOUTPo4XrFWdTH/j3691Olx5yW5eBJjXwgV6RYw1tYy2rSnmLaT74q5axDbSR4afKtRRDz1dLxHy0fl5xZ6AxDNPUOZO+Rhr36RFatn0NxHC3E7m4yQPKZ+Fd1beaIprcUQ81fS93spiHH4T1fOAc922pn7oZvgYArUwfoLhkHbNy7pHbaF8gsEe+ugApiBW4piHiua+/Xzqx5cFfD9HWrQ/ZW0t/wqAffvXnvpfhcmLcyZYIwE7yOW+4NelTXEesCx+0suCFlWUzoZUyIP8xqqjNMvT0ZdnrH9pzmJ/bjbj3AQYCxzEwedOxG77wNQSAR5VNbyiYJY8jw8Jpuqufdywe4D515X07K8TwmntMvEzvoRSOQ7nz1pHgT86Xmy9C9Wtj9ldcgiXCjwVZ+bmu6srXN+geFy4RJ+8Wb3kx8AK6lRXr5PlNXVuvVT9/Y8U8nmffTxUWcDcgedDyo3cKjaMiN/Eqn5iqNz0UwZ3wtjytqv/jFaYqRFTdNyunlMw5276C4Jv6kieV26PhngVSu+r3BcEuD/qt9Zrq2FCIoxDtGqvR9c/65Z/VvhztcvjlJtmP/AECqp9Wlk7373/4/8utdqulBuGszTDrGu1HicefVph5k3b0/9P49ikvq0w41F28CP+Wf8NdWacVYg9ev+L2cn/RtZmReuD+RD+Bob+rG3GmIYHn1QP8A+wV2INSBFW2D/IajxezhrfqwCn/6oknYmzp8LlPc9WT6lcSgP/Kb/Ma7lkqamjbDUdJaiPq/EOAX1a3xtdsT4OP8FB/o0xQ9lrJHDtmfim1ekrRAtOyGo6Uvx3T6PLbnq8xwPZCDwdB8zUD6B48fcLHue3/m1/KvV1qamj4cNx0tejsj8/t4+fQjGn2sNc7srW4nwD0z+huMO+GudnwPu1+teyinmr4cNfzF3wx+f28ZX0Mxp9rDXDHDsj5tVu16B4og/sCCeBa37wc5jWvW5qJHKn4cKemLvhj8/t5UfVvi23CLyLXR/hDRVnDeqy9Az3rSn+yHb6L7q9LnvpiKtkOM9KX55Yj0cNhvVhbH/wA2+7zEqqqo/wDUXPnpWhhvQvCWvZshjprcJfbuPZHurpiKGy1rEONetv186p9vZnZIEABRyUAD3DSmtppp9KtOlDFvWp585VLmlVLhFaWHsi7my/dYqeEMN/nSudCNwrODFUMVkoZStS50eRpFVr+Dygk6Ac+HnWcN7lLLUrZqyltWWVKsOYII+FZlrpO0zZVcEyQO8jkdjRg5y0lajI1VQaNaM0syvWn99WVFUrc1esitw5SnFManFMUrbIRrmfT22Ps6sQDluKDI2DAiffFdWErL9KcLmwd4ckzd/ZIP0qxng9Olr2XqZ+7y17Z3WB3ED4VXa4Af2h1pXcOD94Tz589KJaQwJM6b6bcK8Uvs2apVpiktzhlHjQ411ouHw2dlUEkMyrzgkgfWulMZmIeWZxxe3ejmEKYWwp3FpJ8YBPzrUApWrcAAcAB7qJlr1Txl8bVVumZ7wMTcIXT2iQB4kxPlMx3UD7LDewrLlMuxli3KI2j3cqs4jDllgGDIIPeCCJ7tPdVZbzLPZZSdSvVs4naQyc+/XwrINhgUydnIHkFAZCsAT2eWxBjTbz0DVSxhCWzGYBJ13LERJH3QBoB361cK0pgvev3MRdS3dVFt5N7eeSwk8QRVmyz2wTiLlsglQCFKakxBljuSBWfg+iUvXcS91JPXZVOoMKibERpNP0z0egt2bIByviLYILE6SWO8mIWgtdMahUuroVBImREjcTtVW9i1MkEEbyCCPfQr1tRjLasAEFom2NApuZoaBtmCx5E1mdMWVz4i5b1T7MwePZ6xZgfxBTrRKhpLj1JyhlmJgETHON4qVq+G9kgxyPGucxnQ1vqcJ2YLXbQLfeIZTmBO+o0q/h8CtvHQiqoOH7QAABhwF0HITQ01w0cd6nauA7EGDwI+lZHpDhA/2dTMHELMaaZXnaothBZxX7JApOGumFEBirLlkDciall0AYbceVTUeVct9htDAC/p1vVBxd+/1hE77+1pl8qPjrjW7lzg2Js2wv8AzcwtmPAXFPgtLLpgKKBXNdHIc1rDST1Ny4W11yJBtz49Yv8AdNavT2JZLMqcpZ7aZv3Q7hSfIGkNMLT5axr2FGHuWDbZ+3cCMrO7BgQxnUmGETNVMPhi9i/cNy7mV8RkIcjLlZo0Gh24zyqDpYppoPR93PatsdSyKT5qCawbuLcWXw4Zuu64WlaSWyP2g891udea1J0uanFYKYcX795bjNls9WqqGZd0DFzlIkmY1/dqmuJb9iGYkJjnthjuyBXCzzgnL/LUnU7HhUExKMSqsrMACQCDodj4GNPCse7dBxzLOv2QyP8AqaeetT9E7arhLJAALW1JPEmBuf1tURn6Uy37yuVVLdq288sxuBtf5RpQWxwa7YJW4puLchWIA0CntLrrG3KTNUumOiDexDwzIRZtFTHYLo7lM2msHh31NTduvhbjWijI10XASNOwRI11UkCPGoqV7p68cO2JVLaomYlCSXYISHgiANjEgzFWXutexDotxraW0tk5QuZmuSRqQdAF2A41Kx0O/wBju2WgM/XAayIdmKz5NT3ehnDK9u51dwW1RjlzKwXaRI1BJgzxoOWYcVct2cUM5DrirZziAYfqhMbbHbauguIti7hyjN23KPmdmzAqSCZO8jhVG16PJkuqzu3XFS50nMsaiBpMDwirmNa2cvWEDKwZZbL2hOu/ealMZNYRb92/1iWnKXCoD3CMqgArlUKYkGc0z7qFdt2Wwyh7ykW70BirPb4hVckLnUExn20FSxOBs3iGa2j6QGOunjyq1aUBcmUBYjKBpHhTkYYmKwVu0bilbbC9bbtWCZEbgpw3kNJ4isq9bZEtEXcPfUMmVCuV52AXX2wDy4Gu1w2FVPYRRJ1KgD3xSudFoGzhFDcWAE++KMZWZD+xKF4T5UBMIJ3HvA+dWXwuYTO3KpphFHAe6rCyCuGHMeWvyp7cHYz4hvwqwyxTra48KcLKCpOgnzED50ZcNz+f5VJiAN6F9rHP3UhNrUbVUx1jPbdT95GHvBFGbEGom4eFJicTl4hdtdXsJ468DUwrHXSOUAxzo/SdtrN69bkNFx9Nz7Rge6qJa3xtsSdeW9eSuMVS+6oqzTEqHWA7z591a3ocnWY7DoZI6wHXkgLf4ayw+vdXSerqTjRAHZtu2vku/wDNW7XzQ8Opq22qp+0vYwamDVBcUw3B8iPrU/tXcfhXd8ksDFp1nVz2suaI0yzG/jTWekLTI1xXBRSQW2AjfeuY9IMWy3rbISGuW7lkGDozlCpPKIJoNhQL7YVSOrz27hH/AA1toI83UfGiOIw6nE9I5OtbsFbdsNGY5pIJ7QjQEDTzoljH5riIVgta6wnlqBHfvv3Vy+JxgZMeQw7VxLY1H7qLp5tWvhb4+2uN8mHtr/eZj/hphL2PxC2iuae26oIE9ptB5Vdt4YHhWH09ih9owi8OsdiP4LbR8WFZNjph7ytcZMQSxbIbdxQqgEgQBcGo4lhvQuLssT0QlwRcRXHJgCPjQbuAtC2UZQLcZSAOzDabDhWDc9IzksLcuOtxll1tqWuNAgxEwJ1NB/8AeNrYxJm4y20tuouLleSTodAY7O5HOqZURLd+yYdo7SHq4YTssAiR5VE4WySLqlSSsBgd13HlOtcrjcez4XrBdhyhLSsiGXYARA760Og74Fi0CTIRQdO6jLWGndwyMVJE5TmXuIkaeRp/sq5w+XtAEBuMGCR7xWInpCVs3ywDPadkGkSWjq9OE5hVhcXed+qVkUpbQ3HyzLMDAUTptMnuqS5b6CsB84tiZzccubecvszPGKuXcCjsjMstbJKnkSINYb9OXFt3A2XrbV61bJAOUi4yQwEyCVfadDWtjMayXrCLEXGcNO8KhYR5xSJWbOARbjXFUZ3ADHXULtVi9h1dSrKCrCCCNIrL9Jw32S6VIHZMyCZXiBBEHv18Kl9qvSllShfq87uVOUCYEJmkknv4GoLOF6Ft22DDMxAhSzs+UccuYmPHeiWujUW29tRCuXJ14uSW8NTQujsa5e5auBc6BSCuisrTBgnQyCIk0PpfpU23toDbTOGOe4TlBWIXSO0Z5japL1jDhFVV2UADjoBArIs4LPijfa2UyJkXNHaaT2gAToFMA95o17pO4loMypPWokgyrKzAZl1kb7HiKNi8eUvWbcCLnWSdZGRQR3cakji+ikuNnOZWiCyOykjXQkRI1p36LtG2LRQZBsvIgzM7zPHes1OksRcTrraIbZMrbM9Y6TE5pCqSNQCI5miNiLt17i2nVFtkLJTMS8AkHWABIqK7hujrdv2UCmCJjWDBMnczA9wqzbtgCAAANgOA7hXN4/ph1azbuFrTMjNcNtTcaVIAVAFaAdSSRpoONPh8Ree1eRTcIlOre4ptOytGdZIGoggNH3hUnSxQhiVLFQ6lhuuYZvdM1gYW8qOwZb2GLWbntOHQhdS8hm7SzM6b0PDIbIw2a1h7iZ7ao9skXCW0DwR2tGJOvOpOny0slK1iUZnRSCUIDDkSJHw1orCpKWMBVSdJkAeLEKPiarJgMjxkzArJuEjMWnYjeOPIbVo4mxmQqDB0IPIgggx3EVTN9gSTKkxmVgzLI0lGGnlv3Co5UFw5RVdlVGJUXFUypzNlBG2oJGviKPcwpbb61Ys4Mu0kaSCWK5ZK6qqg65QdZPHbetNcPRg5YlrCm2Q5LQN9eHGta9gi69l2AjSPnVk4YEEGhYA9WeqbRfuH/D404wzM5VsL0c6nW4xHl+FFu4Zj94/CtUqKBcFOBlmfZiNzQsRdYc60WqpiLU1Fmm8eVTFzupOlDoaGD1NblAWpqaQ829MMOoxd3XKxIbvIKgn4zXP3EYE65p5H511HrERBiEZgZa2uo7iwrlntIOJM8Rp86892P7PsdJVus0z9mcVO20fPhXceq1M16+37qKAf4mM+XYrgi/DX4616T6qkAs3m/wCIB/dUH/FW7XOXh19WLM/fHu7rLTFakDTkV0fNhkVHq9aIacCpKj9G22BBtqQWDEQILAjteOg17qPhsCquzAavlDEccsx7pqylGtqKllQ6S6EV3t3Nc1sNl107Qg/CsK56JLLAPdRGJLIrQpnfhIB4wRXZmg3LdWFEsZfR9SyOjdWyJkEBSpTQxB5RpQOkfR2GP7Vn60qWDRPYB2iBGo0iugt6VmdK44DF2U3Js3W8Ia0NfGfgapMZy5616MXAnU9d+yggDJLxwXNMFfKY410OD6NyoqjWFA2jYcqMTQf/AGg6GIzDhO4o5LMyxVwAu46UYG2qo1wCCOsQsLYnnrMf2RWliOjri3jctFZZQrK8wcpOUgjUHUiIq7a6RWICheOmlTfFjhUGU3QRay6lx1ty4twvHZzoVKjLM5QFA51ZtdH3nvWrt10/Z5+ykx2lKzJ1nbltVrrqml3WlJ9KYHrrFy3MZ1IncDyodzo+7mS6rJ1qpkYQ2RlmRHEEHWdeNW7NyjqaQp9HYF1d7lxgbj5R2RCqqzlUTqdyZPPam6Sw10sDb6t1ykNauaKTMhpAMHcRHGtAGpVBzS+jz9TcUG2jtdS4qLPVqUKkDadcupAG+1FOBvXL9q7cFtQguAqrFvbWJkgT4Rwrbegu1BYNvou+lrqEZBb1AuAkXVQkmAsRmA0Bnyoz9FXUuXGsugF0gsHVjDABcykEbgDQ1plqYvUWLc6DKi0VuuLlsMOsIzZg0FgwO4JE93Cir0IpRxcLO1wqWb2TKRky5YyZY0jmedaJeadRUQMD0UiMWl3cjLmuMWIU7gTsOYG/GrGC6HsW2zW7SK20qoB8oqSmjI1QGC/r8aRNIGlSjVNRQ6mtSEWiKagtSBqAwoWItZhrUxTPtSFdHPE1ItUxb8qG1BDd6BcojGhk1FUvCq5FW71Z9/FovtOq+JAqaiJkVRUtqzG9I8OP61T4a/KsrpT0zsZSqlidNl0bzozDvTprtfKmf8Znp7jCxtMqgquddf5SD3ca48ojGTp4tvWz0j04bwUC2coaeE7fKsq6VB21O8a1566sy+o0duq3ZimrsYYGm/lXX+iXpqmEtG21tzLlpUruQBrJHKuNDCkvM6iqmqaXC7bpu07auT1ez60sLpmW6v8AKD8jVy16ysEf6xh423j5V40WPCm74rfxJeCrQWuzL3K36cYJtsRbHiY+dW7HpFhn9m/ZPg6/jXgDXJ7hTFhwkAU73KdDR2S+j7ONtnZ0Pgw+hq5buCvmUoAeBmpC8RoCRG0GKd7nOg/6/D6fWmavmi10peT2btweFxx8jVm36SYoezib/gL1z5Zqd8M9QnxPohrkCTsJJ8BXHdAY44p7mLIIFzs2gZ0tIdNDoCxlvPurym/6TYq4hRsTfZWEEG4SCOIPMVLCel2LsIEt3iEXQDJbMD+ZSaN8ZMaOqmmeMZl7sp0qNxZ3rxa36x8ev9cD420+gFGHrPx371s+Nv8AOrdDjOlrh68LNECV5AvrVxv/AAT4ofo1T/pVxv7uH/uP/qU7oHVrj11V0p0PaH62ryI+trG69jD/ANx/9SmPrWxmnYw/jkf/AFKt0Dq1x7OrVatXa8P/AKWcd+7h/wDtv/qU6etrHcrH/bb/AD07oHVbnc91zVMNXhS+t7H8rH/bb/PRrfrix/7uG/7b/wCpVuhdUudz2q4arXW768ns+uPF/esWCe7Oo+Zo9r1p4h//ALe0O83GA+Io3w1GjvTyh6T1lJwSDHAV5e3rQv8ADD2wdfvt+FAb1o4smFt2V8Q58vaFW6Go0V3uenrd1qS4ivIr3rKxk7WV8Eb6uaqXvTzGvqL2UclRB8SCfjRvhqNFcnm9wV6J9qVdWYDxIA86+e8V6Q4pz28RdP8A1GA07lgVQvXCTmMseZM7eNW90jQz2y+ir3pRhF9vE2Qe+4v41Vuen2AG+KtHwJb5V4Gl3jEEcqfrcu3x2PlRvdo6Po8Uvc73rLwA2vFv4bbn/DVS9618IoBVbz9wSP8AyIrxjr9too9vExyOnj30b5dqej7Pbl6m/rlt/dw90/xMg+RNUcR657oMLhrY5TcY/JR7przeSQeHfFTz5dBM6ag+8Ub5dadDYj6fd3dz1tYwwQLCg8MjEz4lxQMR608aNM9snutjbzJ1riwZM/AfqKJbvKpggk8/w/OjfL0RpbHZTDo/6SMcTrfYbbLbA+KbUS56dYxo/wDiCOeif5foK50YkscpUH3eQM05wzNOcZQP1pRul1p09rwxPo3X9Kca2v2pwP5QPfloV70ivtAa/d1/ddh3bjw4Vj2wq69qRz28fClh8UDuAN9RM8tRtrRunvdIs2o+mI9F9sVd4tdYzpN0nTv1qu15wQeHGANfz8aHwiQIP3hJopcxo4B+H6+NGZdYpjs4IdeWkbcogGPhrU1tLxMeYJ91C6xtcwQ98kfEeO1OL4nsJPOATr9KGvMS44YxBIHH/c064cHYA95NRbKfaQrrprqT4U5tj7uXzJBqOGCymeFJkJ4RFSU6aEanTnSZGj9frzpeCYBH8VO1ydI8NaYoeOlQW2OelLlxTKCPyqLDmTTGdtqcx40szhEHTSfdUwJ/OnW3PuqQ8BVlRSYiORp8o3493wqajTWPzpZI02ihraE3Ajl504B/W1ECnYRSEieNWTFKMAaHyp1td0URWHLWkLndNDcUQGtnumPfS6vjrRuqO8RpRcgEHhVlqLaqEEcPrTFe6rX2YTptTuhHnVlfCVRZmnGH1iihuAEGp9Qee3Gacr4cAvZipdXHhpRFEcc3Papq7bCABwIoMUQS2/GOFEYSeII04bePOmW9Gh0/XCiW7yrGkzO+seNTvFMHZ+BAkRprQnQRI18tfxFTZs2pPlrr4Ultg7aA7GZ1qMxkBrY3Ib3A++qlxQTV+8oG7yfOgvhxEg6eBqca7aqU76Zdt6L1Q9wqIU91LjtDHh8am3Of0KkeWg1+FIAcZqWCkePlHvohtHgKGojw4xU4I1B+NTUJNbiZOk6jX5VIRJM+UT89BUVfbUTz91MlonQnXl3UOkLCtOnHloPj9aZri6Sp3/en6UNrEa5qfMoMROm+w+tTWZ7RihJIVf141EwY3zcCDMGoLLTEjTvipKpThvxzfTaprIqOB7ZDGd5n31N8sewWGmoIAoaKs6NJ7x9ajlKns+XHTlyoa81lVJGgED7p/UmnDdmDkA4Dh7uFBUtmMnLP9kfhRLYG7GTOgO0/CprOU0uSIKTB4ExH1p3bgjAHkNB+ZqTdZoTAXloahadW10A/tH4yKGkbbvoCwk+f6NSvYfXUa8Yj4zxp3yNqCDGw1+n1oOjfc95+VKZa29QdtJ0po1BpqVaeBK4OyTzoRGlKlQKk3tAfrwocb09KoTB0qeWTrSpVKk7JApgJBnupUquxvtES2CNeFTt2gTHCKVKhrBrCb9wpRrSpVGlMsRlI47jhwqN0QSBtSpVNzyFscP13UV9PDWlSqdaVQvoDA/Rqd64c8frhSpUucptaAWRRb5iQOBMef+1NSoa5HsnNmkDswR+uVD64k+B2GgpUqWquUCqYYLwMfGpXMMM0axE+6npUFXv2wu2mv1P4UBbhka7nWlSphyr4SncMDTv+NA4TSpVOUiI0jwAqKCZB5UqVC7jBNKgHNKlSyIF+dPbc6iTSpVGE7K5iASd4oxGXQcxSpUS60lih2tz2dqng7mdSTEg/TjTUqpVM/wBhbmHBUNsd44aa03R943GhjtsdAeNKlU39Sdq3qYJ9ojf8aLjrQtgAazG+tKlU3HKUbNkNdynYCrFzBqWy6gDXT86VKpuI4KV9QhGXTjQcViTm1g6DcTSpVQ5zw5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303338"/>
            <a:ext cx="7810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992" name="AutoShape 8" descr="data:image/jpeg;base64,/9j/4AAQSkZJRgABAQAAAQABAAD/2wCEAAkGBhQSERQUExQVFRUWFRUaGRgYFxgaGBwYGBgXGhgcGhwcHSYeGhojHBQcHy8gIycqLCwsFx8xNTAqNSYrLCkBCQoKDgwOGg8PGiwcHBwsLCwpLCwsLCwsKSwsLCwsKSwsKSw0LCwsLCwsLCwpLCksLCksLCwsLCwsLCwpLCwsLP/AABEIAIQBfQMBIgACEQEDEQH/xAAcAAABBQEBAQAAAAAAAAAAAAADAAECBAUGBwj/xABLEAACAQIEAgYHBQQIBQEJAAABAhEAAwQSITFBUQUTImFxgQYHMpGhscEUQtHh8CNScoIXQ2KSwtLT8WNzg5OyohUWJDM0RKPD8v/EABkBAQEBAQEBAAAAAAAAAAAAAAEAAgMEBv/EAC4RAQABAwICCAYDAQAAAAAAAAABAgMRBBIhMQUUQVFScYGxEzJCYaHRFSKRYv/aAAwDAQACEQMRAD8A4FV1hgfpR2txtB7uFA1MTJoiXDtG/dXkfawgG5R4CjPc0148I/WtLKA2oyk6TUbkzvttQYN1mn6mO6lbfxjkD86lPgeU70rojwI2EGokyTrtTpaJMzNOCY8uPEcqH2l0n8amsD9WRuAw12prxGzQPA61EFjM7x50nwuktqeH58qGvIlLDSQw8Zpys6GdNYO3lSa0I1lfp7qa1eUDXWPOleYgJIhAY8PlSGKPGG7uPmfpTQTqDlA2BG9IX4kCO/b9TQ1EpHEcSndPdttypHhlzBomJp7p70A50MFjtHcf14VIVLXBiT57d1Nc5jcbgiZ/HxqBVnEkrwnQ0RLn3QADwqXDkgL/ABBPeoG3iTVjNyGkaaTx+FVywmCxQ90VMIRoWJHd+ppQhYpvJQ6bA5fdTZjlOufaZHaiYG2/vpygXc/eMN3xse6kiZmza7EaaACeHPbxqMZGvHs5V3A3I1Xl/uaqZmOgEb6nUeOtEVQDIDFtpmJEcuIor5o2+7pPCeB5ggRBqSC4McT2tDOhO3KamCQf6ttIPsiD9KGtrQAqQeBj5TtUvsyiOyJ4wdal5IpA0IBk6NmjykVOQJKkyBqp1Ig7weI7qKXVVOVgYOgO/fygUEtuxhWBgH3aQR8aiZsazbEKQd9Z93fU/tBXs5IY7k5Z4RAFLOkQxzGBOmvw0ipSF9gT3nf8e6hZlC9EydI2AEHz0onWsoSN9ZzGTx/CordMkKANdR+hr4UsOpBIy792n5VHJ+tEw8QT7QI37xTPIMjKBMRpm5zUmwsyCPKPmaEjxss5ZE7j5aeNIQtNl2Da84jy50RLRJBBExw0086nduScpJiNpkd8fhRrtq3oM0d4mKEhYssdnYRrBiPzphIaWcvOyjWd+B2FCxapIIZh4eGu9Ot85fZOkju14nmaVGBEeR2t9eyIAqV3KRllU8Dqe/ShtiYAJMabRt3zT9WDoQTpOnznuoWCt6CAS3idPzOtEvBFG+UHciD9e+oi6ugiCRq3f5b+FMhI4EjwA/20qUklpN1M94J90cKiwWO0ADrxJb86brSDKHTaABp3zwomfM0iQAPvDWByjh7qgHaRW9hAOOp5fKpui/uhT/FM+HdUWduOoPIfhoadOcSOIOn5x3UrgitvSFGpBmSNu7jT22C6GZ/ij5mhLrIXQnWAPlNRWwYhlkjwJ1+VCzCitszoRx4aeVMuJG2oPd+dQ6nfYDlFGNqeM8+Faebj2Bveb/8Ar8qIHJEac9ONbHo96PNi2dAVXIoMtPEwACAd4Puq1e9AsYns21ujhkuL8jlPwrWyXOb9umrbVVGXNBZOp2/XjSVwDxn9RWtiPRvFpq2FvAnlbLDzKg1Vu4J1U57bKf7SMB7yKNsulNdM8YmJDtAgzzEmk9vSSddtaDaaNCwjuPDnRDAOpnTQaxWcOyDRMHfuJj40Rrcakt4RNN5g/MVJGObgYGup2qEHS4QRJlT3cKlmQiQDA5bmoG4pgSwHDSNedLqMpkeJ0GnjNTWUGYHY7c/yp337Qza8vl3VO5cVhIIB2mKhacx7cnx+YoJ1UcEP0+NMRrqw/hAqWVW0aR4bU64WB2YB5zr8al5FDDUGAOHGKZr3CC3GYEClcUbtoR3zNSNgkbyB3ajxFSPBETBB4aaeQoi3CoyuSFkarrHlQbREacNyCaJnmFDee5jx3ilGaBJADHwMTPP6VOS0EADX7u3fofpToZEAkRxjh9R8qSq0EkCBuRp4VEP7QrGAHHDcEfqaZlAWGVmPiJHhVhbR+6dCNTGnHl94c541G3YQ/eIYHedCeYn5eNQ4oBuCnKO8mfhRgzIumhJ1mJPOKfqgR2xBG+w+VQW9J1/l5TESeM1FLql4xI2nQ943+lK3iwfaJ7O2gJjgZ4jWKYW21zFTyzDXTw1NR6tX00kTtsdtvwqSdu0Ccw7Q1kDTbh8fhTKsTlLDXUEiR48SKX2flmHHeFI7iYo15gACZVue5Pd+dSDeDrpm565fdtQRc7PZIMbyJ48DwqxhjnlURmP7oXOZ2nTbjWivoriT7NhgD94sqjzDET7qYiWa7lFHzTEerIdz7IMDwMdwkVJXJywQNYkx7teddHb9BcQI7dtRxJaSPDLNSb0Nc6tetg84c/JRTslwq1tmI+aHPBHAy7RMnTadPDyoRs5ATM8Mo4/7V0rehggA4htN8qGN+EsNKNb9FrS73Ljfyovl96ra59fsR9WfSXMLfIEhGPlI+WlSGJT2u0AYGWNNfhvXXDoXDjXLc8DcMe5QKtWuiMPM9Qk95c/AtHwq2uVXSdqOUTPo4XrFWdTH/j3691Olx5yW5eBJjXwgV6RYw1tYy2rSnmLaT74q5axDbSR4afKtRRDz1dLxHy0fl5xZ6AxDNPUOZO+Rhr36RFatn0NxHC3E7m4yQPKZ+Fd1beaIprcUQ81fS93spiHH4T1fOAc922pn7oZvgYArUwfoLhkHbNy7pHbaF8gsEe+ugApiBW4piHiua+/Xzqx5cFfD9HWrQ/ZW0t/wqAffvXnvpfhcmLcyZYIwE7yOW+4NelTXEesCx+0suCFlWUzoZUyIP8xqqjNMvT0ZdnrH9pzmJ/bjbj3AQYCxzEwedOxG77wNQSAR5VNbyiYJY8jw8Jpuqufdywe4D515X07K8TwmntMvEzvoRSOQ7nz1pHgT86Xmy9C9Wtj9ldcgiXCjwVZ+bmu6srXN+geFy4RJ+8Wb3kx8AK6lRXr5PlNXVuvVT9/Y8U8nmffTxUWcDcgedDyo3cKjaMiN/Eqn5iqNz0UwZ3wtjytqv/jFaYqRFTdNyunlMw5276C4Jv6kieV26PhngVSu+r3BcEuD/qt9Zrq2FCIoxDtGqvR9c/65Z/VvhztcvjlJtmP/AECqp9Wlk7373/4/8utdqulBuGszTDrGu1HicefVph5k3b0/9P49ikvq0w41F28CP+Wf8NdWacVYg9ev+L2cn/RtZmReuD+RD+Bob+rG3GmIYHn1QP8A+wV2INSBFW2D/IajxezhrfqwCn/6oknYmzp8LlPc9WT6lcSgP/Kb/Ma7lkqamjbDUdJaiPq/EOAX1a3xtdsT4OP8FB/o0xQ9lrJHDtmfim1ekrRAtOyGo6Uvx3T6PLbnq8xwPZCDwdB8zUD6B48fcLHue3/m1/KvV1qamj4cNx0tejsj8/t4+fQjGn2sNc7srW4nwD0z+huMO+GudnwPu1+teyinmr4cNfzF3wx+f28ZX0Mxp9rDXDHDsj5tVu16B4og/sCCeBa37wc5jWvW5qJHKn4cKemLvhj8/t5UfVvi23CLyLXR/hDRVnDeqy9Az3rSn+yHb6L7q9LnvpiKtkOM9KX55Yj0cNhvVhbH/wA2+7zEqqqo/wDUXPnpWhhvQvCWvZshjprcJfbuPZHurpiKGy1rEONetv186p9vZnZIEABRyUAD3DSmtppp9KtOlDFvWp585VLmlVLhFaWHsi7my/dYqeEMN/nSudCNwrODFUMVkoZStS50eRpFVr+Dygk6Ac+HnWcN7lLLUrZqyltWWVKsOYII+FZlrpO0zZVcEyQO8jkdjRg5y0lajI1VQaNaM0syvWn99WVFUrc1esitw5SnFManFMUrbIRrmfT22Ps6sQDluKDI2DAiffFdWErL9KcLmwd4ckzd/ZIP0qxng9Olr2XqZ+7y17Z3WB3ED4VXa4Af2h1pXcOD94Tz589KJaQwJM6b6bcK8Uvs2apVpiktzhlHjQ411ouHw2dlUEkMyrzgkgfWulMZmIeWZxxe3ejmEKYWwp3FpJ8YBPzrUApWrcAAcAB7qJlr1Txl8bVVumZ7wMTcIXT2iQB4kxPlMx3UD7LDewrLlMuxli3KI2j3cqs4jDllgGDIIPeCCJ7tPdVZbzLPZZSdSvVs4naQyc+/XwrINhgUydnIHkFAZCsAT2eWxBjTbz0DVSxhCWzGYBJ13LERJH3QBoB361cK0pgvev3MRdS3dVFt5N7eeSwk8QRVmyz2wTiLlsglQCFKakxBljuSBWfg+iUvXcS91JPXZVOoMKibERpNP0z0egt2bIByviLYILE6SWO8mIWgtdMahUuroVBImREjcTtVW9i1MkEEbyCCPfQr1tRjLasAEFom2NApuZoaBtmCx5E1mdMWVz4i5b1T7MwePZ6xZgfxBTrRKhpLj1JyhlmJgETHON4qVq+G9kgxyPGucxnQ1vqcJ2YLXbQLfeIZTmBO+o0q/h8CtvHQiqoOH7QAABhwF0HITQ01w0cd6nauA7EGDwI+lZHpDhA/2dTMHELMaaZXnaothBZxX7JApOGumFEBirLlkDciall0AYbceVTUeVct9htDAC/p1vVBxd+/1hE77+1pl8qPjrjW7lzg2Js2wv8AzcwtmPAXFPgtLLpgKKBXNdHIc1rDST1Ny4W11yJBtz49Yv8AdNavT2JZLMqcpZ7aZv3Q7hSfIGkNMLT5axr2FGHuWDbZ+3cCMrO7BgQxnUmGETNVMPhi9i/cNy7mV8RkIcjLlZo0Gh24zyqDpYppoPR93PatsdSyKT5qCawbuLcWXw4Zuu64WlaSWyP2g891udea1J0uanFYKYcX795bjNls9WqqGZd0DFzlIkmY1/dqmuJb9iGYkJjnthjuyBXCzzgnL/LUnU7HhUExKMSqsrMACQCDodj4GNPCse7dBxzLOv2QyP8AqaeetT9E7arhLJAALW1JPEmBuf1tURn6Uy37yuVVLdq288sxuBtf5RpQWxwa7YJW4puLchWIA0CntLrrG3KTNUumOiDexDwzIRZtFTHYLo7lM2msHh31NTduvhbjWijI10XASNOwRI11UkCPGoqV7p68cO2JVLaomYlCSXYISHgiANjEgzFWXutexDotxraW0tk5QuZmuSRqQdAF2A41Kx0O/wBju2WgM/XAayIdmKz5NT3ehnDK9u51dwW1RjlzKwXaRI1BJgzxoOWYcVct2cUM5DrirZziAYfqhMbbHbauguIti7hyjN23KPmdmzAqSCZO8jhVG16PJkuqzu3XFS50nMsaiBpMDwirmNa2cvWEDKwZZbL2hOu/ealMZNYRb92/1iWnKXCoD3CMqgArlUKYkGc0z7qFdt2Wwyh7ykW70BirPb4hVckLnUExn20FSxOBs3iGa2j6QGOunjyq1aUBcmUBYjKBpHhTkYYmKwVu0bilbbC9bbtWCZEbgpw3kNJ4isq9bZEtEXcPfUMmVCuV52AXX2wDy4Gu1w2FVPYRRJ1KgD3xSudFoGzhFDcWAE++KMZWZD+xKF4T5UBMIJ3HvA+dWXwuYTO3KpphFHAe6rCyCuGHMeWvyp7cHYz4hvwqwyxTra48KcLKCpOgnzED50ZcNz+f5VJiAN6F9rHP3UhNrUbVUx1jPbdT95GHvBFGbEGom4eFJicTl4hdtdXsJ468DUwrHXSOUAxzo/SdtrN69bkNFx9Nz7Rge6qJa3xtsSdeW9eSuMVS+6oqzTEqHWA7z591a3ocnWY7DoZI6wHXkgLf4ayw+vdXSerqTjRAHZtu2vku/wDNW7XzQ8Opq22qp+0vYwamDVBcUw3B8iPrU/tXcfhXd8ksDFp1nVz2suaI0yzG/jTWekLTI1xXBRSQW2AjfeuY9IMWy3rbISGuW7lkGDozlCpPKIJoNhQL7YVSOrz27hH/AA1toI83UfGiOIw6nE9I5OtbsFbdsNGY5pIJ7QjQEDTzoljH5riIVgta6wnlqBHfvv3Vy+JxgZMeQw7VxLY1H7qLp5tWvhb4+2uN8mHtr/eZj/hphL2PxC2iuae26oIE9ptB5Vdt4YHhWH09ih9owi8OsdiP4LbR8WFZNjph7ytcZMQSxbIbdxQqgEgQBcGo4lhvQuLssT0QlwRcRXHJgCPjQbuAtC2UZQLcZSAOzDabDhWDc9IzksLcuOtxll1tqWuNAgxEwJ1NB/8AeNrYxJm4y20tuouLleSTodAY7O5HOqZURLd+yYdo7SHq4YTssAiR5VE4WySLqlSSsBgd13HlOtcrjcez4XrBdhyhLSsiGXYARA760Og74Fi0CTIRQdO6jLWGndwyMVJE5TmXuIkaeRp/sq5w+XtAEBuMGCR7xWInpCVs3ywDPadkGkSWjq9OE5hVhcXed+qVkUpbQ3HyzLMDAUTptMnuqS5b6CsB84tiZzccubecvszPGKuXcCjsjMstbJKnkSINYb9OXFt3A2XrbV61bJAOUi4yQwEyCVfadDWtjMayXrCLEXGcNO8KhYR5xSJWbOARbjXFUZ3ADHXULtVi9h1dSrKCrCCCNIrL9Jw32S6VIHZMyCZXiBBEHv18Kl9qvSllShfq87uVOUCYEJmkknv4GoLOF6Ft22DDMxAhSzs+UccuYmPHeiWujUW29tRCuXJ14uSW8NTQujsa5e5auBc6BSCuisrTBgnQyCIk0PpfpU23toDbTOGOe4TlBWIXSO0Z5japL1jDhFVV2UADjoBArIs4LPijfa2UyJkXNHaaT2gAToFMA95o17pO4loMypPWokgyrKzAZl1kb7HiKNi8eUvWbcCLnWSdZGRQR3cakji+ikuNnOZWiCyOykjXQkRI1p36LtG2LRQZBsvIgzM7zPHes1OksRcTrraIbZMrbM9Y6TE5pCqSNQCI5miNiLt17i2nVFtkLJTMS8AkHWABIqK7hujrdv2UCmCJjWDBMnczA9wqzbtgCAAANgOA7hXN4/ph1azbuFrTMjNcNtTcaVIAVAFaAdSSRpoONPh8Ree1eRTcIlOre4ptOytGdZIGoggNH3hUnSxQhiVLFQ6lhuuYZvdM1gYW8qOwZb2GLWbntOHQhdS8hm7SzM6b0PDIbIw2a1h7iZ7ao9skXCW0DwR2tGJOvOpOny0slK1iUZnRSCUIDDkSJHw1orCpKWMBVSdJkAeLEKPiarJgMjxkzArJuEjMWnYjeOPIbVo4mxmQqDB0IPIgggx3EVTN9gSTKkxmVgzLI0lGGnlv3Co5UFw5RVdlVGJUXFUypzNlBG2oJGviKPcwpbb61Ys4Mu0kaSCWK5ZK6qqg65QdZPHbetNcPRg5YlrCm2Q5LQN9eHGta9gi69l2AjSPnVk4YEEGhYA9WeqbRfuH/D404wzM5VsL0c6nW4xHl+FFu4Zj94/CtUqKBcFOBlmfZiNzQsRdYc60WqpiLU1Fmm8eVTFzupOlDoaGD1NblAWpqaQ829MMOoxd3XKxIbvIKgn4zXP3EYE65p5H511HrERBiEZgZa2uo7iwrlntIOJM8Rp86892P7PsdJVus0z9mcVO20fPhXceq1M16+37qKAf4mM+XYrgi/DX4616T6qkAs3m/wCIB/dUH/FW7XOXh19WLM/fHu7rLTFakDTkV0fNhkVHq9aIacCpKj9G22BBtqQWDEQILAjteOg17qPhsCquzAavlDEccsx7pqylGtqKllQ6S6EV3t3Nc1sNl107Qg/CsK56JLLAPdRGJLIrQpnfhIB4wRXZmg3LdWFEsZfR9SyOjdWyJkEBSpTQxB5RpQOkfR2GP7Vn60qWDRPYB2iBGo0iugt6VmdK44DF2U3Js3W8Ia0NfGfgapMZy5616MXAnU9d+yggDJLxwXNMFfKY410OD6NyoqjWFA2jYcqMTQf/AGg6GIzDhO4o5LMyxVwAu46UYG2qo1wCCOsQsLYnnrMf2RWliOjri3jctFZZQrK8wcpOUgjUHUiIq7a6RWICheOmlTfFjhUGU3QRay6lx1ty4twvHZzoVKjLM5QFA51ZtdH3nvWrt10/Z5+ykx2lKzJ1nbltVrrqml3WlJ9KYHrrFy3MZ1IncDyodzo+7mS6rJ1qpkYQ2RlmRHEEHWdeNW7NyjqaQp9HYF1d7lxgbj5R2RCqqzlUTqdyZPPam6Sw10sDb6t1ykNauaKTMhpAMHcRHGtAGpVBzS+jz9TcUG2jtdS4qLPVqUKkDadcupAG+1FOBvXL9q7cFtQguAqrFvbWJkgT4Rwrbegu1BYNvou+lrqEZBb1AuAkXVQkmAsRmA0Bnyoz9FXUuXGsugF0gsHVjDABcykEbgDQ1plqYvUWLc6DKi0VuuLlsMOsIzZg0FgwO4JE93Cir0IpRxcLO1wqWb2TKRky5YyZY0jmedaJeadRUQMD0UiMWl3cjLmuMWIU7gTsOYG/GrGC6HsW2zW7SK20qoB8oqSmjI1QGC/r8aRNIGlSjVNRQ6mtSEWiKagtSBqAwoWItZhrUxTPtSFdHPE1ItUxb8qG1BDd6BcojGhk1FUvCq5FW71Z9/FovtOq+JAqaiJkVRUtqzG9I8OP61T4a/KsrpT0zsZSqlidNl0bzozDvTprtfKmf8Znp7jCxtMqgquddf5SD3ca48ojGTp4tvWz0j04bwUC2coaeE7fKsq6VB21O8a1566sy+o0duq3ZimrsYYGm/lXX+iXpqmEtG21tzLlpUruQBrJHKuNDCkvM6iqmqaXC7bpu07auT1ez60sLpmW6v8AKD8jVy16ysEf6xh423j5V40WPCm74rfxJeCrQWuzL3K36cYJtsRbHiY+dW7HpFhn9m/ZPg6/jXgDXJ7hTFhwkAU73KdDR2S+j7ONtnZ0Pgw+hq5buCvmUoAeBmpC8RoCRG0GKd7nOg/6/D6fWmavmi10peT2btweFxx8jVm36SYoezib/gL1z5Zqd8M9QnxPohrkCTsJJ8BXHdAY44p7mLIIFzs2gZ0tIdNDoCxlvPurym/6TYq4hRsTfZWEEG4SCOIPMVLCel2LsIEt3iEXQDJbMD+ZSaN8ZMaOqmmeMZl7sp0qNxZ3rxa36x8ev9cD420+gFGHrPx371s+Nv8AOrdDjOlrh68LNECV5AvrVxv/AAT4ofo1T/pVxv7uH/uP/qU7oHVrj11V0p0PaH62ryI+trG69jD/ANx/9SmPrWxmnYw/jkf/AFKt0Dq1x7OrVatXa8P/AKWcd+7h/wDtv/qU6etrHcrH/bb/AD07oHVbnc91zVMNXhS+t7H8rH/bb/PRrfrix/7uG/7b/wCpVuhdUudz2q4arXW768ns+uPF/esWCe7Oo+Zo9r1p4h//ALe0O83GA+Io3w1GjvTyh6T1lJwSDHAV5e3rQv8ADD2wdfvt+FAb1o4smFt2V8Q58vaFW6Go0V3uenrd1qS4ivIr3rKxk7WV8Eb6uaqXvTzGvqL2UclRB8SCfjRvhqNFcnm9wV6J9qVdWYDxIA86+e8V6Q4pz28RdP8A1GA07lgVQvXCTmMseZM7eNW90jQz2y+ir3pRhF9vE2Qe+4v41Vuen2AG+KtHwJb5V4Gl3jEEcqfrcu3x2PlRvdo6Po8Uvc73rLwA2vFv4bbn/DVS9618IoBVbz9wSP8AyIrxjr9too9vExyOnj30b5dqej7Pbl6m/rlt/dw90/xMg+RNUcR657oMLhrY5TcY/JR7przeSQeHfFTz5dBM6ag+8Ub5dadDYj6fd3dz1tYwwQLCg8MjEz4lxQMR608aNM9snutjbzJ1riwZM/AfqKJbvKpggk8/w/OjfL0RpbHZTDo/6SMcTrfYbbLbA+KbUS56dYxo/wDiCOeif5foK50YkscpUH3eQM05wzNOcZQP1pRul1p09rwxPo3X9Kca2v2pwP5QPfloV70ivtAa/d1/ddh3bjw4Vj2wq69qRz28fClh8UDuAN9RM8tRtrRunvdIs2o+mI9F9sVd4tdYzpN0nTv1qu15wQeHGANfz8aHwiQIP3hJopcxo4B+H6+NGZdYpjs4IdeWkbcogGPhrU1tLxMeYJ91C6xtcwQ98kfEeO1OL4nsJPOATr9KGvMS44YxBIHH/c064cHYA95NRbKfaQrrprqT4U5tj7uXzJBqOGCymeFJkJ4RFSU6aEanTnSZGj9frzpeCYBH8VO1ydI8NaYoeOlQW2OelLlxTKCPyqLDmTTGdtqcx40szhEHTSfdUwJ/OnW3PuqQ8BVlRSYiORp8o3493wqajTWPzpZI02ihraE3Ajl504B/W1ECnYRSEieNWTFKMAaHyp1td0URWHLWkLndNDcUQGtnumPfS6vjrRuqO8RpRcgEHhVlqLaqEEcPrTFe6rX2YTptTuhHnVlfCVRZmnGH1iihuAEGp9Qee3Gacr4cAvZipdXHhpRFEcc3Papq7bCABwIoMUQS2/GOFEYSeII04bePOmW9Gh0/XCiW7yrGkzO+seNTvFMHZ+BAkRprQnQRI18tfxFTZs2pPlrr4Ultg7aA7GZ1qMxkBrY3Ib3A++qlxQTV+8oG7yfOgvhxEg6eBqca7aqU76Zdt6L1Q9wqIU91LjtDHh8am3Of0KkeWg1+FIAcZqWCkePlHvohtHgKGojw4xU4I1B+NTUJNbiZOk6jX5VIRJM+UT89BUVfbUTz91MlonQnXl3UOkLCtOnHloPj9aZri6Sp3/en6UNrEa5qfMoMROm+w+tTWZ7RihJIVf141EwY3zcCDMGoLLTEjTvipKpThvxzfTaprIqOB7ZDGd5n31N8sewWGmoIAoaKs6NJ7x9ajlKns+XHTlyoa81lVJGgED7p/UmnDdmDkA4Dh7uFBUtmMnLP9kfhRLYG7GTOgO0/CprOU0uSIKTB4ExH1p3bgjAHkNB+ZqTdZoTAXloahadW10A/tH4yKGkbbvoCwk+f6NSvYfXUa8Yj4zxp3yNqCDGw1+n1oOjfc95+VKZa29QdtJ0po1BpqVaeBK4OyTzoRGlKlQKk3tAfrwocb09KoTB0qeWTrSpVKk7JApgJBnupUquxvtES2CNeFTt2gTHCKVKhrBrCb9wpRrSpVGlMsRlI47jhwqN0QSBtSpVNzyFscP13UV9PDWlSqdaVQvoDA/Rqd64c8frhSpUucptaAWRRb5iQOBMef+1NSoa5HsnNmkDswR+uVD64k+B2GgpUqWquUCqYYLwMfGpXMMM0axE+6npUFXv2wu2mv1P4UBbhka7nWlSphyr4SncMDTv+NA4TSpVOUiI0jwAqKCZB5UqVC7jBNKgHNKlSyIF+dPbc6iTSpVGE7K5iASd4oxGXQcxSpUS60lih2tz2dqng7mdSTEg/TjTUqpVM/wBhbmHBUNsd44aa03R943GhjtsdAeNKlU39Sdq3qYJ9ojf8aLjrQtgAazG+tKlU3HKUbNkNdynYCrFzBqWy6gDXT86VKpuI4KV9QhGXTjQcViTm1g6DcTSpVQ5zw5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303338"/>
            <a:ext cx="7810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994" name="Picture 10" descr="http://www.rtsd.org/cms/lib/PA01000218/Centricity/Domain/1/Kindne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77" y="5204388"/>
            <a:ext cx="1514774" cy="1514774"/>
          </a:xfrm>
          <a:prstGeom prst="rect">
            <a:avLst/>
          </a:prstGeom>
          <a:noFill/>
        </p:spPr>
      </p:pic>
      <p:pic>
        <p:nvPicPr>
          <p:cNvPr id="8" name="Picture 2" descr="C:\Users\PAPIS\Desktop\good-manne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7476" y="5742389"/>
            <a:ext cx="2416585" cy="438771"/>
          </a:xfrm>
          <a:prstGeom prst="rect">
            <a:avLst/>
          </a:prstGeom>
          <a:noFill/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FAFC78E-1F8E-4A4C-8180-2FA83F217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040027" y="908720"/>
            <a:ext cx="2105439" cy="1735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2B78E3-FB1E-422D-89F9-C676D7018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676" y="3477613"/>
            <a:ext cx="3776147" cy="3324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510512-9F91-4BFD-A403-E983399F78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" y="1539081"/>
            <a:ext cx="4751370" cy="1907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E4AB7-8F18-4615-95BC-425624B8B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7217" y="192190"/>
            <a:ext cx="2331061" cy="830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5B9D54-A685-4CFD-AFAD-010EC91552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977" y="484603"/>
            <a:ext cx="4102485" cy="690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FD10C2-E450-4EC1-B12C-AD2AFD90FD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3673" y="3168946"/>
            <a:ext cx="2758151" cy="260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06DCAB-00DF-4773-9F27-C472F564E166}"/>
              </a:ext>
            </a:extLst>
          </p:cNvPr>
          <p:cNvSpPr txBox="1"/>
          <p:nvPr/>
        </p:nvSpPr>
        <p:spPr>
          <a:xfrm>
            <a:off x="719936" y="3798845"/>
            <a:ext cx="40834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At Russell Lower School we have good manners based on Russell Rights and our shared Values – We are Bucket Fillers </a:t>
            </a:r>
            <a:r>
              <a:rPr lang="en-GB" b="1" dirty="0">
                <a:solidFill>
                  <a:srgbClr val="7030A0"/>
                </a:solidFill>
                <a:sym typeface="Wingdings" panose="05000000000000000000" pitchFamily="2" charset="2"/>
              </a:rPr>
              <a:t> 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40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819523"/>
            <a:ext cx="8352928" cy="396044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972000">
              <a:lnSpc>
                <a:spcPct val="120000"/>
              </a:lnSpc>
              <a:buNone/>
            </a:pPr>
            <a:r>
              <a:rPr lang="en-GB" sz="3000" dirty="0"/>
              <a:t> </a:t>
            </a:r>
            <a:r>
              <a:rPr lang="en-GB" sz="3400" dirty="0"/>
              <a:t>A good sense of                is good manners.</a:t>
            </a:r>
          </a:p>
          <a:p>
            <a:pPr algn="ctr" defTabSz="972000">
              <a:lnSpc>
                <a:spcPct val="120000"/>
              </a:lnSpc>
              <a:buNone/>
            </a:pPr>
            <a:r>
              <a:rPr lang="en-GB" sz="3400" dirty="0"/>
              <a:t> However, jokes that are mean about other people are just that – mean! </a:t>
            </a:r>
          </a:p>
          <a:p>
            <a:pPr defTabSz="972000">
              <a:lnSpc>
                <a:spcPct val="120000"/>
              </a:lnSpc>
              <a:buNone/>
            </a:pPr>
            <a:r>
              <a:rPr lang="en-GB" sz="3400" dirty="0"/>
              <a:t> </a:t>
            </a:r>
            <a:br>
              <a:rPr lang="en-GB" sz="3400" dirty="0"/>
            </a:br>
            <a:br>
              <a:rPr lang="en-GB" sz="3200" dirty="0"/>
            </a:br>
            <a:endParaRPr lang="es-ES" sz="3200" dirty="0"/>
          </a:p>
          <a:p>
            <a:pPr>
              <a:buNone/>
            </a:pPr>
            <a:endParaRPr lang="en-GB" sz="2800" dirty="0"/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sp>
        <p:nvSpPr>
          <p:cNvPr id="44034" name="AutoShape 2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036" name="AutoShape 4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6084" name="Picture 4" descr="C:\Users\PAPIS\Desktop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88840"/>
            <a:ext cx="1453703" cy="708350"/>
          </a:xfrm>
          <a:prstGeom prst="rect">
            <a:avLst/>
          </a:prstGeom>
          <a:noFill/>
        </p:spPr>
      </p:pic>
      <p:pic>
        <p:nvPicPr>
          <p:cNvPr id="6" name="Picture 4" descr="C:\Users\PAPIS\Desktop\untitled.jpg">
            <a:extLst>
              <a:ext uri="{FF2B5EF4-FFF2-40B4-BE49-F238E27FC236}">
                <a16:creationId xmlns:a16="http://schemas.microsoft.com/office/drawing/2014/main" id="{B7EBC66F-5BB7-4714-A1BB-A13CED10A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365104"/>
            <a:ext cx="1453703" cy="70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764704"/>
            <a:ext cx="8352928" cy="3456384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GB" sz="3000" dirty="0"/>
              <a:t> </a:t>
            </a:r>
            <a:r>
              <a:rPr lang="en-GB" sz="2800" dirty="0"/>
              <a:t>If someone treats you with bad manners, do not </a:t>
            </a:r>
          </a:p>
          <a:p>
            <a:pPr algn="ctr">
              <a:buNone/>
            </a:pPr>
            <a:r>
              <a:rPr lang="en-GB" sz="2800" dirty="0"/>
              <a:t> lower yourself to the same level. Show others the way with your best manners. For example:</a:t>
            </a:r>
          </a:p>
          <a:p>
            <a:pPr algn="ctr">
              <a:lnSpc>
                <a:spcPct val="50000"/>
              </a:lnSpc>
              <a:buNone/>
            </a:pPr>
            <a:endParaRPr lang="en-GB" sz="2800" b="1" dirty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GB" sz="2800" b="1" dirty="0">
                <a:solidFill>
                  <a:srgbClr val="7030A0"/>
                </a:solidFill>
              </a:rPr>
              <a:t> If they forget to say please or thank you, make a point of saying please and thank you so they can hear!</a:t>
            </a:r>
            <a:endParaRPr lang="es-ES" sz="2800" b="1" i="1" dirty="0">
              <a:solidFill>
                <a:srgbClr val="7030A0"/>
              </a:solidFill>
            </a:endParaRPr>
          </a:p>
          <a:p>
            <a:pPr algn="ctr">
              <a:buNone/>
            </a:pPr>
            <a:br>
              <a:rPr lang="en-GB" sz="3200" dirty="0"/>
            </a:br>
            <a:endParaRPr lang="es-ES" sz="3200" dirty="0"/>
          </a:p>
          <a:p>
            <a:pPr>
              <a:buNone/>
            </a:pPr>
            <a:endParaRPr lang="en-GB" sz="2800" dirty="0"/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sp>
        <p:nvSpPr>
          <p:cNvPr id="44034" name="AutoShape 2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036" name="AutoShape 4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7106" name="Picture 2" descr="http://www.greatlakesbaymag.com/wp-content/uploads/2014/05/GoodMan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509086"/>
            <a:ext cx="3240360" cy="1944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5328592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GB" sz="3000" dirty="0"/>
              <a:t> </a:t>
            </a:r>
            <a:r>
              <a:rPr lang="en-GB" sz="2800" dirty="0"/>
              <a:t>Before starting important conversations, meals or</a:t>
            </a:r>
          </a:p>
          <a:p>
            <a:pPr algn="ctr">
              <a:buNone/>
            </a:pPr>
            <a:r>
              <a:rPr lang="en-GB" sz="2800" dirty="0"/>
              <a:t> meetings, turn off your TV, tablet, game or mobile phone. Ignoring people while you are doing something else is disrespectful. </a:t>
            </a:r>
          </a:p>
          <a:p>
            <a:pPr algn="ctr">
              <a:buNone/>
            </a:pPr>
            <a:endParaRPr lang="en-GB" sz="2800" dirty="0"/>
          </a:p>
          <a:p>
            <a:pPr algn="ctr">
              <a:lnSpc>
                <a:spcPct val="50000"/>
              </a:lnSpc>
              <a:buNone/>
            </a:pPr>
            <a:r>
              <a:rPr lang="en-GB" sz="2800" dirty="0"/>
              <a:t> </a:t>
            </a:r>
          </a:p>
          <a:p>
            <a:pPr algn="ctr">
              <a:buNone/>
            </a:pPr>
            <a:r>
              <a:rPr lang="en-GB" sz="2800" dirty="0"/>
              <a:t> </a:t>
            </a:r>
            <a:r>
              <a:rPr lang="en-GB" sz="2800" u="sng" dirty="0"/>
              <a:t>Make the most of your family and friends time. </a:t>
            </a:r>
          </a:p>
          <a:p>
            <a:pPr>
              <a:lnSpc>
                <a:spcPct val="50000"/>
              </a:lnSpc>
              <a:buNone/>
            </a:pPr>
            <a:br>
              <a:rPr lang="en-GB" sz="2800" dirty="0"/>
            </a:br>
            <a:br>
              <a:rPr lang="en-GB" sz="3200" dirty="0"/>
            </a:br>
            <a:endParaRPr lang="es-ES" sz="3200" dirty="0"/>
          </a:p>
          <a:p>
            <a:pPr>
              <a:buNone/>
            </a:pPr>
            <a:endParaRPr lang="en-GB" sz="2800" dirty="0"/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sp>
        <p:nvSpPr>
          <p:cNvPr id="44034" name="AutoShape 2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036" name="AutoShape 4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8132" name="Picture 4" descr="http://noviput.rs/wp-content/uploads/safty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869160"/>
            <a:ext cx="1152128" cy="116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2304256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GB" sz="3000" dirty="0"/>
              <a:t>  </a:t>
            </a:r>
            <a:r>
              <a:rPr lang="en-GB" sz="2800" dirty="0"/>
              <a:t>Do not try to show off or prove you are more</a:t>
            </a:r>
          </a:p>
          <a:p>
            <a:pPr algn="ctr">
              <a:buNone/>
            </a:pPr>
            <a:r>
              <a:rPr lang="en-GB" sz="2800" dirty="0"/>
              <a:t>  important than others. This only shows poor</a:t>
            </a:r>
          </a:p>
          <a:p>
            <a:pPr algn="ctr">
              <a:buNone/>
            </a:pPr>
            <a:r>
              <a:rPr lang="en-GB" sz="2800" dirty="0"/>
              <a:t>  manners. Instead, share your friend's good</a:t>
            </a:r>
          </a:p>
          <a:p>
            <a:pPr algn="ctr">
              <a:buNone/>
            </a:pPr>
            <a:r>
              <a:rPr lang="en-GB" sz="2800" dirty="0"/>
              <a:t>  experiences without bringing up your own story.</a:t>
            </a:r>
            <a:br>
              <a:rPr lang="en-GB" sz="2800" dirty="0"/>
            </a:br>
            <a:br>
              <a:rPr lang="en-GB" sz="2800" dirty="0"/>
            </a:br>
            <a:br>
              <a:rPr lang="en-GB" sz="3200" dirty="0"/>
            </a:br>
            <a:endParaRPr lang="es-ES" sz="3200" dirty="0"/>
          </a:p>
          <a:p>
            <a:pPr>
              <a:buNone/>
            </a:pPr>
            <a:endParaRPr lang="en-GB" sz="2800" dirty="0"/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sp>
        <p:nvSpPr>
          <p:cNvPr id="44034" name="AutoShape 2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036" name="AutoShape 4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9154" name="Picture 2" descr="C:\Users\PAPIS\Desktop\2505e9523b8cff5580bc46fe404fc7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17032"/>
            <a:ext cx="3240360" cy="2540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2304256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GB" sz="3000" dirty="0"/>
              <a:t> </a:t>
            </a:r>
            <a:r>
              <a:rPr lang="en-GB" sz="2800" dirty="0"/>
              <a:t>As you improve your manners, you will enjoy more </a:t>
            </a:r>
          </a:p>
          <a:p>
            <a:pPr>
              <a:buNone/>
            </a:pPr>
            <a:r>
              <a:rPr lang="en-GB" sz="2800" dirty="0"/>
              <a:t> support, admiration and respect from everyone </a:t>
            </a:r>
          </a:p>
          <a:p>
            <a:pPr algn="ctr">
              <a:buNone/>
            </a:pPr>
            <a:r>
              <a:rPr lang="en-GB" sz="2800" dirty="0"/>
              <a:t> around you. Remember that good manners never go </a:t>
            </a:r>
          </a:p>
          <a:p>
            <a:pPr>
              <a:buNone/>
            </a:pPr>
            <a:r>
              <a:rPr lang="en-GB" sz="2800" dirty="0"/>
              <a:t> out of style and are </a:t>
            </a:r>
            <a:r>
              <a:rPr lang="en-GB" sz="2800" u="sng" dirty="0"/>
              <a:t>a reflection of who you are</a:t>
            </a:r>
            <a:r>
              <a:rPr lang="en-GB" sz="2800" dirty="0"/>
              <a:t>.</a:t>
            </a:r>
            <a:endParaRPr lang="es-ES" sz="2800" dirty="0"/>
          </a:p>
          <a:p>
            <a:pPr>
              <a:buNone/>
            </a:pPr>
            <a:br>
              <a:rPr lang="en-GB" sz="2800" dirty="0"/>
            </a:br>
            <a:br>
              <a:rPr lang="en-GB" sz="3200" dirty="0"/>
            </a:br>
            <a:endParaRPr lang="es-ES" sz="3200" dirty="0"/>
          </a:p>
          <a:p>
            <a:pPr>
              <a:buNone/>
            </a:pPr>
            <a:endParaRPr lang="en-GB" sz="2800" dirty="0"/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sp>
        <p:nvSpPr>
          <p:cNvPr id="44034" name="AutoShape 2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036" name="AutoShape 4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0178" name="Picture 2" descr="C:\Users\PAPIS\Desktop\e1abca80780461bd99e1e6892355f8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2160239" cy="2942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4006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GB" sz="2400" dirty="0">
                <a:solidFill>
                  <a:srgbClr val="7030A0"/>
                </a:solidFill>
              </a:rPr>
              <a:t> We should we start right now! </a:t>
            </a:r>
          </a:p>
          <a:p>
            <a:r>
              <a:rPr lang="en-GB" sz="2400" dirty="0">
                <a:solidFill>
                  <a:srgbClr val="7030A0"/>
                </a:solidFill>
              </a:rPr>
              <a:t>Say please and thank you</a:t>
            </a:r>
          </a:p>
          <a:p>
            <a:r>
              <a:rPr lang="en-GB" sz="2400" dirty="0">
                <a:solidFill>
                  <a:srgbClr val="7030A0"/>
                </a:solidFill>
              </a:rPr>
              <a:t>Smile</a:t>
            </a:r>
          </a:p>
          <a:p>
            <a:r>
              <a:rPr lang="en-GB" sz="2400" dirty="0">
                <a:solidFill>
                  <a:srgbClr val="7030A0"/>
                </a:solidFill>
              </a:rPr>
              <a:t>Ask someone if they would like help</a:t>
            </a:r>
          </a:p>
          <a:p>
            <a:r>
              <a:rPr lang="en-GB" sz="2400" dirty="0">
                <a:solidFill>
                  <a:srgbClr val="7030A0"/>
                </a:solidFill>
              </a:rPr>
              <a:t>Give someone a compliment</a:t>
            </a:r>
          </a:p>
          <a:p>
            <a:r>
              <a:rPr lang="en-GB" sz="2400" dirty="0">
                <a:solidFill>
                  <a:srgbClr val="7030A0"/>
                </a:solidFill>
              </a:rPr>
              <a:t>Open the door for someone </a:t>
            </a:r>
          </a:p>
          <a:p>
            <a:r>
              <a:rPr lang="en-GB" sz="2400" dirty="0">
                <a:solidFill>
                  <a:srgbClr val="7030A0"/>
                </a:solidFill>
              </a:rPr>
              <a:t>Wave to a friend </a:t>
            </a:r>
          </a:p>
          <a:p>
            <a:r>
              <a:rPr lang="en-GB" sz="2400" dirty="0">
                <a:solidFill>
                  <a:srgbClr val="7030A0"/>
                </a:solidFill>
              </a:rPr>
              <a:t>Greet your teachers </a:t>
            </a:r>
          </a:p>
          <a:p>
            <a:r>
              <a:rPr lang="en-GB" sz="2400" dirty="0">
                <a:solidFill>
                  <a:srgbClr val="7030A0"/>
                </a:solidFill>
              </a:rPr>
              <a:t>Encourage someone who is discouraged </a:t>
            </a:r>
          </a:p>
          <a:p>
            <a:r>
              <a:rPr lang="en-GB" sz="2400" dirty="0">
                <a:solidFill>
                  <a:srgbClr val="7030A0"/>
                </a:solidFill>
              </a:rPr>
              <a:t>Say something positive </a:t>
            </a:r>
          </a:p>
          <a:p>
            <a:pPr>
              <a:lnSpc>
                <a:spcPct val="50000"/>
              </a:lnSpc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/>
              <a:t> There are hundreds of little things we can do to show kindness. </a:t>
            </a:r>
          </a:p>
          <a:p>
            <a:pPr>
              <a:buNone/>
            </a:pPr>
            <a:r>
              <a:rPr lang="en-GB" sz="3000" dirty="0"/>
              <a:t> </a:t>
            </a:r>
          </a:p>
          <a:p>
            <a:pPr>
              <a:buNone/>
            </a:pPr>
            <a:br>
              <a:rPr lang="en-GB" sz="2800" dirty="0"/>
            </a:br>
            <a:br>
              <a:rPr lang="en-GB" sz="3200" dirty="0"/>
            </a:br>
            <a:endParaRPr lang="es-ES" sz="3200" dirty="0"/>
          </a:p>
          <a:p>
            <a:pPr>
              <a:buNone/>
            </a:pPr>
            <a:endParaRPr lang="en-GB" sz="2800" dirty="0"/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sp>
        <p:nvSpPr>
          <p:cNvPr id="44034" name="AutoShape 2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036" name="AutoShape 4" descr="Image result for the word he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 l="33397" t="3395" r="8983" b="3618"/>
          <a:stretch>
            <a:fillRect/>
          </a:stretch>
        </p:blipFill>
        <p:spPr bwMode="auto">
          <a:xfrm>
            <a:off x="6012160" y="1556792"/>
            <a:ext cx="2201863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PAPIS\Desktop\t071104-KindnessBlesses-w3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657508" cy="345638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6B073-4611-41BD-9403-7E925A710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780928"/>
            <a:ext cx="4752528" cy="38039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data:image/jpeg;base64,/9j/4AAQSkZJRgABAQAAAQABAAD/2wCEAAkGBhQSERQUExQVFRUWFRUaGRgYFxgaGBwYGBgXGhgcGhwcHSYeGhojHBQcHy8gIycqLCwsFx8xNTAqNSYrLCkBCQoKDgwOGg8PGiwcHBwsLCwpLCwsLCwsKSwsLCwsKSwsKSw0LCwsLCwsLCwpLCksLCksLCwsLCwsLCwpLCwsLP/AABEIAIQBfQMBIgACEQEDEQH/xAAcAAABBQEBAQAAAAAAAAAAAAADAAECBAUGBwj/xABLEAACAQIEAgYHBQQIBQEJAAABAhEAAwQSITFBUQUTImFxgQYHMpGhscEUQtHh8CNScoIXQ2KSwtLT8WNzg5OyohUWJDM0RKPD8v/EABkBAQEBAQEBAAAAAAAAAAAAAAEAAgMEBv/EAC4RAQABAwICCAYDAQAAAAAAAAABAgMRBBIhMQUUQVFScYGxEzJCYaHRFSKRYv/aAAwDAQACEQMRAD8A4FV1hgfpR2txtB7uFA1MTJoiXDtG/dXkfawgG5R4CjPc0148I/WtLKA2oyk6TUbkzvttQYN1mn6mO6lbfxjkD86lPgeU70rojwI2EGokyTrtTpaJMzNOCY8uPEcqH2l0n8amsD9WRuAw12prxGzQPA61EFjM7x50nwuktqeH58qGvIlLDSQw8Zpys6GdNYO3lSa0I1lfp7qa1eUDXWPOleYgJIhAY8PlSGKPGG7uPmfpTQTqDlA2BG9IX4kCO/b9TQ1EpHEcSndPdttypHhlzBomJp7p70A50MFjtHcf14VIVLXBiT57d1Nc5jcbgiZ/HxqBVnEkrwnQ0RLn3QADwqXDkgL/ABBPeoG3iTVjNyGkaaTx+FVywmCxQ90VMIRoWJHd+ppQhYpvJQ6bA5fdTZjlOufaZHaiYG2/vpygXc/eMN3xse6kiZmza7EaaACeHPbxqMZGvHs5V3A3I1Xl/uaqZmOgEb6nUeOtEVQDIDFtpmJEcuIor5o2+7pPCeB5ggRBqSC4McT2tDOhO3KamCQf6ttIPsiD9KGtrQAqQeBj5TtUvsyiOyJ4wdal5IpA0IBk6NmjykVOQJKkyBqp1Ig7weI7qKXVVOVgYOgO/fygUEtuxhWBgH3aQR8aiZsazbEKQd9Z93fU/tBXs5IY7k5Z4RAFLOkQxzGBOmvw0ipSF9gT3nf8e6hZlC9EydI2AEHz0onWsoSN9ZzGTx/CordMkKANdR+hr4UsOpBIy792n5VHJ+tEw8QT7QI37xTPIMjKBMRpm5zUmwsyCPKPmaEjxss5ZE7j5aeNIQtNl2Da84jy50RLRJBBExw0086nduScpJiNpkd8fhRrtq3oM0d4mKEhYssdnYRrBiPzphIaWcvOyjWd+B2FCxapIIZh4eGu9Ot85fZOkju14nmaVGBEeR2t9eyIAqV3KRllU8Dqe/ShtiYAJMabRt3zT9WDoQTpOnznuoWCt6CAS3idPzOtEvBFG+UHciD9e+oi6ugiCRq3f5b+FMhI4EjwA/20qUklpN1M94J90cKiwWO0ADrxJb86brSDKHTaABp3zwomfM0iQAPvDWByjh7qgHaRW9hAOOp5fKpui/uhT/FM+HdUWduOoPIfhoadOcSOIOn5x3UrgitvSFGpBmSNu7jT22C6GZ/ij5mhLrIXQnWAPlNRWwYhlkjwJ1+VCzCitszoRx4aeVMuJG2oPd+dQ6nfYDlFGNqeM8+Faebj2Bveb/8Ar8qIHJEac9ONbHo96PNi2dAVXIoMtPEwACAd4Puq1e9AsYns21ujhkuL8jlPwrWyXOb9umrbVVGXNBZOp2/XjSVwDxn9RWtiPRvFpq2FvAnlbLDzKg1Vu4J1U57bKf7SMB7yKNsulNdM8YmJDtAgzzEmk9vSSddtaDaaNCwjuPDnRDAOpnTQaxWcOyDRMHfuJj40Rrcakt4RNN5g/MVJGObgYGup2qEHS4QRJlT3cKlmQiQDA5bmoG4pgSwHDSNedLqMpkeJ0GnjNTWUGYHY7c/yp337Qza8vl3VO5cVhIIB2mKhacx7cnx+YoJ1UcEP0+NMRrqw/hAqWVW0aR4bU64WB2YB5zr8al5FDDUGAOHGKZr3CC3GYEClcUbtoR3zNSNgkbyB3ajxFSPBETBB4aaeQoi3CoyuSFkarrHlQbREacNyCaJnmFDee5jx3ilGaBJADHwMTPP6VOS0EADX7u3fofpToZEAkRxjh9R8qSq0EkCBuRp4VEP7QrGAHHDcEfqaZlAWGVmPiJHhVhbR+6dCNTGnHl94c541G3YQ/eIYHedCeYn5eNQ4oBuCnKO8mfhRgzIumhJ1mJPOKfqgR2xBG+w+VQW9J1/l5TESeM1FLql4xI2nQ943+lK3iwfaJ7O2gJjgZ4jWKYW21zFTyzDXTw1NR6tX00kTtsdtvwqSdu0Ccw7Q1kDTbh8fhTKsTlLDXUEiR48SKX2flmHHeFI7iYo15gACZVue5Pd+dSDeDrpm565fdtQRc7PZIMbyJ48DwqxhjnlURmP7oXOZ2nTbjWivoriT7NhgD94sqjzDET7qYiWa7lFHzTEerIdz7IMDwMdwkVJXJywQNYkx7teddHb9BcQI7dtRxJaSPDLNSb0Nc6tetg84c/JRTslwq1tmI+aHPBHAy7RMnTadPDyoRs5ATM8Mo4/7V0rehggA4htN8qGN+EsNKNb9FrS73Ljfyovl96ra59fsR9WfSXMLfIEhGPlI+WlSGJT2u0AYGWNNfhvXXDoXDjXLc8DcMe5QKtWuiMPM9Qk95c/AtHwq2uVXSdqOUTPo4XrFWdTH/j3691Olx5yW5eBJjXwgV6RYw1tYy2rSnmLaT74q5axDbSR4afKtRRDz1dLxHy0fl5xZ6AxDNPUOZO+Rhr36RFatn0NxHC3E7m4yQPKZ+Fd1beaIprcUQ81fS93spiHH4T1fOAc922pn7oZvgYArUwfoLhkHbNy7pHbaF8gsEe+ugApiBW4piHiua+/Xzqx5cFfD9HWrQ/ZW0t/wqAffvXnvpfhcmLcyZYIwE7yOW+4NelTXEesCx+0suCFlWUzoZUyIP8xqqjNMvT0ZdnrH9pzmJ/bjbj3AQYCxzEwedOxG77wNQSAR5VNbyiYJY8jw8Jpuqufdywe4D515X07K8TwmntMvEzvoRSOQ7nz1pHgT86Xmy9C9Wtj9ldcgiXCjwVZ+bmu6srXN+geFy4RJ+8Wb3kx8AK6lRXr5PlNXVuvVT9/Y8U8nmffTxUWcDcgedDyo3cKjaMiN/Eqn5iqNz0UwZ3wtjytqv/jFaYqRFTdNyunlMw5276C4Jv6kieV26PhngVSu+r3BcEuD/qt9Zrq2FCIoxDtGqvR9c/65Z/VvhztcvjlJtmP/AECqp9Wlk7373/4/8utdqulBuGszTDrGu1HicefVph5k3b0/9P49ikvq0w41F28CP+Wf8NdWacVYg9ev+L2cn/RtZmReuD+RD+Bob+rG3GmIYHn1QP8A+wV2INSBFW2D/IajxezhrfqwCn/6oknYmzp8LlPc9WT6lcSgP/Kb/Ma7lkqamjbDUdJaiPq/EOAX1a3xtdsT4OP8FB/o0xQ9lrJHDtmfim1ekrRAtOyGo6Uvx3T6PLbnq8xwPZCDwdB8zUD6B48fcLHue3/m1/KvV1qamj4cNx0tejsj8/t4+fQjGn2sNc7srW4nwD0z+huMO+GudnwPu1+teyinmr4cNfzF3wx+f28ZX0Mxp9rDXDHDsj5tVu16B4og/sCCeBa37wc5jWvW5qJHKn4cKemLvhj8/t5UfVvi23CLyLXR/hDRVnDeqy9Az3rSn+yHb6L7q9LnvpiKtkOM9KX55Yj0cNhvVhbH/wA2+7zEqqqo/wDUXPnpWhhvQvCWvZshjprcJfbuPZHurpiKGy1rEONetv186p9vZnZIEABRyUAD3DSmtppp9KtOlDFvWp585VLmlVLhFaWHsi7my/dYqeEMN/nSudCNwrODFUMVkoZStS50eRpFVr+Dygk6Ac+HnWcN7lLLUrZqyltWWVKsOYII+FZlrpO0zZVcEyQO8jkdjRg5y0lajI1VQaNaM0syvWn99WVFUrc1esitw5SnFManFMUrbIRrmfT22Ps6sQDluKDI2DAiffFdWErL9KcLmwd4ckzd/ZIP0qxng9Olr2XqZ+7y17Z3WB3ED4VXa4Af2h1pXcOD94Tz589KJaQwJM6b6bcK8Uvs2apVpiktzhlHjQ411ouHw2dlUEkMyrzgkgfWulMZmIeWZxxe3ejmEKYWwp3FpJ8YBPzrUApWrcAAcAB7qJlr1Txl8bVVumZ7wMTcIXT2iQB4kxPlMx3UD7LDewrLlMuxli3KI2j3cqs4jDllgGDIIPeCCJ7tPdVZbzLPZZSdSvVs4naQyc+/XwrINhgUydnIHkFAZCsAT2eWxBjTbz0DVSxhCWzGYBJ13LERJH3QBoB361cK0pgvev3MRdS3dVFt5N7eeSwk8QRVmyz2wTiLlsglQCFKakxBljuSBWfg+iUvXcS91JPXZVOoMKibERpNP0z0egt2bIByviLYILE6SWO8mIWgtdMahUuroVBImREjcTtVW9i1MkEEbyCCPfQr1tRjLasAEFom2NApuZoaBtmCx5E1mdMWVz4i5b1T7MwePZ6xZgfxBTrRKhpLj1JyhlmJgETHON4qVq+G9kgxyPGucxnQ1vqcJ2YLXbQLfeIZTmBO+o0q/h8CtvHQiqoOH7QAABhwF0HITQ01w0cd6nauA7EGDwI+lZHpDhA/2dTMHELMaaZXnaothBZxX7JApOGumFEBirLlkDciall0AYbceVTUeVct9htDAC/p1vVBxd+/1hE77+1pl8qPjrjW7lzg2Js2wv8AzcwtmPAXFPgtLLpgKKBXNdHIc1rDST1Ny4W11yJBtz49Yv8AdNavT2JZLMqcpZ7aZv3Q7hSfIGkNMLT5axr2FGHuWDbZ+3cCMrO7BgQxnUmGETNVMPhi9i/cNy7mV8RkIcjLlZo0Gh24zyqDpYppoPR93PatsdSyKT5qCawbuLcWXw4Zuu64WlaSWyP2g891udea1J0uanFYKYcX795bjNls9WqqGZd0DFzlIkmY1/dqmuJb9iGYkJjnthjuyBXCzzgnL/LUnU7HhUExKMSqsrMACQCDodj4GNPCse7dBxzLOv2QyP8AqaeetT9E7arhLJAALW1JPEmBuf1tURn6Uy37yuVVLdq288sxuBtf5RpQWxwa7YJW4puLchWIA0CntLrrG3KTNUumOiDexDwzIRZtFTHYLo7lM2msHh31NTduvhbjWijI10XASNOwRI11UkCPGoqV7p68cO2JVLaomYlCSXYISHgiANjEgzFWXutexDotxraW0tk5QuZmuSRqQdAF2A41Kx0O/wBju2WgM/XAayIdmKz5NT3ehnDK9u51dwW1RjlzKwXaRI1BJgzxoOWYcVct2cUM5DrirZziAYfqhMbbHbauguIti7hyjN23KPmdmzAqSCZO8jhVG16PJkuqzu3XFS50nMsaiBpMDwirmNa2cvWEDKwZZbL2hOu/ealMZNYRb92/1iWnKXCoD3CMqgArlUKYkGc0z7qFdt2Wwyh7ykW70BirPb4hVckLnUExn20FSxOBs3iGa2j6QGOunjyq1aUBcmUBYjKBpHhTkYYmKwVu0bilbbC9bbtWCZEbgpw3kNJ4isq9bZEtEXcPfUMmVCuV52AXX2wDy4Gu1w2FVPYRRJ1KgD3xSudFoGzhFDcWAE++KMZWZD+xKF4T5UBMIJ3HvA+dWXwuYTO3KpphFHAe6rCyCuGHMeWvyp7cHYz4hvwqwyxTra48KcLKCpOgnzED50ZcNz+f5VJiAN6F9rHP3UhNrUbVUx1jPbdT95GHvBFGbEGom4eFJicTl4hdtdXsJ468DUwrHXSOUAxzo/SdtrN69bkNFx9Nz7Rge6qJa3xtsSdeW9eSuMVS+6oqzTEqHWA7z591a3ocnWY7DoZI6wHXkgLf4ayw+vdXSerqTjRAHZtu2vku/wDNW7XzQ8Opq22qp+0vYwamDVBcUw3B8iPrU/tXcfhXd8ksDFp1nVz2suaI0yzG/jTWekLTI1xXBRSQW2AjfeuY9IMWy3rbISGuW7lkGDozlCpPKIJoNhQL7YVSOrz27hH/AA1toI83UfGiOIw6nE9I5OtbsFbdsNGY5pIJ7QjQEDTzoljH5riIVgta6wnlqBHfvv3Vy+JxgZMeQw7VxLY1H7qLp5tWvhb4+2uN8mHtr/eZj/hphL2PxC2iuae26oIE9ptB5Vdt4YHhWH09ih9owi8OsdiP4LbR8WFZNjph7ytcZMQSxbIbdxQqgEgQBcGo4lhvQuLssT0QlwRcRXHJgCPjQbuAtC2UZQLcZSAOzDabDhWDc9IzksLcuOtxll1tqWuNAgxEwJ1NB/8AeNrYxJm4y20tuouLleSTodAY7O5HOqZURLd+yYdo7SHq4YTssAiR5VE4WySLqlSSsBgd13HlOtcrjcez4XrBdhyhLSsiGXYARA760Og74Fi0CTIRQdO6jLWGndwyMVJE5TmXuIkaeRp/sq5w+XtAEBuMGCR7xWInpCVs3ywDPadkGkSWjq9OE5hVhcXed+qVkUpbQ3HyzLMDAUTptMnuqS5b6CsB84tiZzccubecvszPGKuXcCjsjMstbJKnkSINYb9OXFt3A2XrbV61bJAOUi4yQwEyCVfadDWtjMayXrCLEXGcNO8KhYR5xSJWbOARbjXFUZ3ADHXULtVi9h1dSrKCrCCCNIrL9Jw32S6VIHZMyCZXiBBEHv18Kl9qvSllShfq87uVOUCYEJmkknv4GoLOF6Ft22DDMxAhSzs+UccuYmPHeiWujUW29tRCuXJ14uSW8NTQujsa5e5auBc6BSCuisrTBgnQyCIk0PpfpU23toDbTOGOe4TlBWIXSO0Z5japL1jDhFVV2UADjoBArIs4LPijfa2UyJkXNHaaT2gAToFMA95o17pO4loMypPWokgyrKzAZl1kb7HiKNi8eUvWbcCLnWSdZGRQR3cakji+ikuNnOZWiCyOykjXQkRI1p36LtG2LRQZBsvIgzM7zPHes1OksRcTrraIbZMrbM9Y6TE5pCqSNQCI5miNiLt17i2nVFtkLJTMS8AkHWABIqK7hujrdv2UCmCJjWDBMnczA9wqzbtgCAAANgOA7hXN4/ph1azbuFrTMjNcNtTcaVIAVAFaAdSSRpoONPh8Ree1eRTcIlOre4ptOytGdZIGoggNH3hUnSxQhiVLFQ6lhuuYZvdM1gYW8qOwZb2GLWbntOHQhdS8hm7SzM6b0PDIbIw2a1h7iZ7ao9skXCW0DwR2tGJOvOpOny0slK1iUZnRSCUIDDkSJHw1orCpKWMBVSdJkAeLEKPiarJgMjxkzArJuEjMWnYjeOPIbVo4mxmQqDB0IPIgggx3EVTN9gSTKkxmVgzLI0lGGnlv3Co5UFw5RVdlVGJUXFUypzNlBG2oJGviKPcwpbb61Ys4Mu0kaSCWK5ZK6qqg65QdZPHbetNcPRg5YlrCm2Q5LQN9eHGta9gi69l2AjSPnVk4YEEGhYA9WeqbRfuH/D404wzM5VsL0c6nW4xHl+FFu4Zj94/CtUqKBcFOBlmfZiNzQsRdYc60WqpiLU1Fmm8eVTFzupOlDoaGD1NblAWpqaQ829MMOoxd3XKxIbvIKgn4zXP3EYE65p5H511HrERBiEZgZa2uo7iwrlntIOJM8Rp86892P7PsdJVus0z9mcVO20fPhXceq1M16+37qKAf4mM+XYrgi/DX4616T6qkAs3m/wCIB/dUH/FW7XOXh19WLM/fHu7rLTFakDTkV0fNhkVHq9aIacCpKj9G22BBtqQWDEQILAjteOg17qPhsCquzAavlDEccsx7pqylGtqKllQ6S6EV3t3Nc1sNl107Qg/CsK56JLLAPdRGJLIrQpnfhIB4wRXZmg3LdWFEsZfR9SyOjdWyJkEBSpTQxB5RpQOkfR2GP7Vn60qWDRPYB2iBGo0iugt6VmdK44DF2U3Js3W8Ia0NfGfgapMZy5616MXAnU9d+yggDJLxwXNMFfKY410OD6NyoqjWFA2jYcqMTQf/AGg6GIzDhO4o5LMyxVwAu46UYG2qo1wCCOsQsLYnnrMf2RWliOjri3jctFZZQrK8wcpOUgjUHUiIq7a6RWICheOmlTfFjhUGU3QRay6lx1ty4twvHZzoVKjLM5QFA51ZtdH3nvWrt10/Z5+ykx2lKzJ1nbltVrrqml3WlJ9KYHrrFy3MZ1IncDyodzo+7mS6rJ1qpkYQ2RlmRHEEHWdeNW7NyjqaQp9HYF1d7lxgbj5R2RCqqzlUTqdyZPPam6Sw10sDb6t1ykNauaKTMhpAMHcRHGtAGpVBzS+jz9TcUG2jtdS4qLPVqUKkDadcupAG+1FOBvXL9q7cFtQguAqrFvbWJkgT4Rwrbegu1BYNvou+lrqEZBb1AuAkXVQkmAsRmA0Bnyoz9FXUuXGsugF0gsHVjDABcykEbgDQ1plqYvUWLc6DKi0VuuLlsMOsIzZg0FgwO4JE93Cir0IpRxcLO1wqWb2TKRky5YyZY0jmedaJeadRUQMD0UiMWl3cjLmuMWIU7gTsOYG/GrGC6HsW2zW7SK20qoB8oqSmjI1QGC/r8aRNIGlSjVNRQ6mtSEWiKagtSBqAwoWItZhrUxTPtSFdHPE1ItUxb8qG1BDd6BcojGhk1FUvCq5FW71Z9/FovtOq+JAqaiJkVRUtqzG9I8OP61T4a/KsrpT0zsZSqlidNl0bzozDvTprtfKmf8Znp7jCxtMqgquddf5SD3ca48ojGTp4tvWz0j04bwUC2coaeE7fKsq6VB21O8a1566sy+o0duq3ZimrsYYGm/lXX+iXpqmEtG21tzLlpUruQBrJHKuNDCkvM6iqmqaXC7bpu07auT1ez60sLpmW6v8AKD8jVy16ysEf6xh423j5V40WPCm74rfxJeCrQWuzL3K36cYJtsRbHiY+dW7HpFhn9m/ZPg6/jXgDXJ7hTFhwkAU73KdDR2S+j7ONtnZ0Pgw+hq5buCvmUoAeBmpC8RoCRG0GKd7nOg/6/D6fWmavmi10peT2btweFxx8jVm36SYoezib/gL1z5Zqd8M9QnxPohrkCTsJJ8BXHdAY44p7mLIIFzs2gZ0tIdNDoCxlvPurym/6TYq4hRsTfZWEEG4SCOIPMVLCel2LsIEt3iEXQDJbMD+ZSaN8ZMaOqmmeMZl7sp0qNxZ3rxa36x8ev9cD420+gFGHrPx371s+Nv8AOrdDjOlrh68LNECV5AvrVxv/AAT4ofo1T/pVxv7uH/uP/qU7oHVrj11V0p0PaH62ryI+trG69jD/ANx/9SmPrWxmnYw/jkf/AFKt0Dq1x7OrVatXa8P/AKWcd+7h/wDtv/qU6etrHcrH/bb/AD07oHVbnc91zVMNXhS+t7H8rH/bb/PRrfrix/7uG/7b/wCpVuhdUudz2q4arXW768ns+uPF/esWCe7Oo+Zo9r1p4h//ALe0O83GA+Io3w1GjvTyh6T1lJwSDHAV5e3rQv8ADD2wdfvt+FAb1o4smFt2V8Q58vaFW6Go0V3uenrd1qS4ivIr3rKxk7WV8Eb6uaqXvTzGvqL2UclRB8SCfjRvhqNFcnm9wV6J9qVdWYDxIA86+e8V6Q4pz28RdP8A1GA07lgVQvXCTmMseZM7eNW90jQz2y+ir3pRhF9vE2Qe+4v41Vuen2AG+KtHwJb5V4Gl3jEEcqfrcu3x2PlRvdo6Po8Uvc73rLwA2vFv4bbn/DVS9618IoBVbz9wSP8AyIrxjr9too9vExyOnj30b5dqej7Pbl6m/rlt/dw90/xMg+RNUcR657oMLhrY5TcY/JR7przeSQeHfFTz5dBM6ag+8Ub5dadDYj6fd3dz1tYwwQLCg8MjEz4lxQMR608aNM9snutjbzJ1riwZM/AfqKJbvKpggk8/w/OjfL0RpbHZTDo/6SMcTrfYbbLbA+KbUS56dYxo/wDiCOeif5foK50YkscpUH3eQM05wzNOcZQP1pRul1p09rwxPo3X9Kca2v2pwP5QPfloV70ivtAa/d1/ddh3bjw4Vj2wq69qRz28fClh8UDuAN9RM8tRtrRunvdIs2o+mI9F9sVd4tdYzpN0nTv1qu15wQeHGANfz8aHwiQIP3hJopcxo4B+H6+NGZdYpjs4IdeWkbcogGPhrU1tLxMeYJ91C6xtcwQ98kfEeO1OL4nsJPOATr9KGvMS44YxBIHH/c064cHYA95NRbKfaQrrprqT4U5tj7uXzJBqOGCymeFJkJ4RFSU6aEanTnSZGj9frzpeCYBH8VO1ydI8NaYoeOlQW2OelLlxTKCPyqLDmTTGdtqcx40szhEHTSfdUwJ/OnW3PuqQ8BVlRSYiORp8o3493wqajTWPzpZI02ihraE3Ajl504B/W1ECnYRSEieNWTFKMAaHyp1td0URWHLWkLndNDcUQGtnumPfS6vjrRuqO8RpRcgEHhVlqLaqEEcPrTFe6rX2YTptTuhHnVlfCVRZmnGH1iihuAEGp9Qee3Gacr4cAvZipdXHhpRFEcc3Papq7bCABwIoMUQS2/GOFEYSeII04bePOmW9Gh0/XCiW7yrGkzO+seNTvFMHZ+BAkRprQnQRI18tfxFTZs2pPlrr4Ultg7aA7GZ1qMxkBrY3Ib3A++qlxQTV+8oG7yfOgvhxEg6eBqca7aqU76Zdt6L1Q9wqIU91LjtDHh8am3Of0KkeWg1+FIAcZqWCkePlHvohtHgKGojw4xU4I1B+NTUJNbiZOk6jX5VIRJM+UT89BUVfbUTz91MlonQnXl3UOkLCtOnHloPj9aZri6Sp3/en6UNrEa5qfMoMROm+w+tTWZ7RihJIVf141EwY3zcCDMGoLLTEjTvipKpThvxzfTaprIqOB7ZDGd5n31N8sewWGmoIAoaKs6NJ7x9ajlKns+XHTlyoa81lVJGgED7p/UmnDdmDkA4Dh7uFBUtmMnLP9kfhRLYG7GTOgO0/CprOU0uSIKTB4ExH1p3bgjAHkNB+ZqTdZoTAXloahadW10A/tH4yKGkbbvoCwk+f6NSvYfXUa8Yj4zxp3yNqCDGw1+n1oOjfc95+VKZa29QdtJ0po1BpqVaeBK4OyTzoRGlKlQKk3tAfrwocb09KoTB0qeWTrSpVKk7JApgJBnupUquxvtES2CNeFTt2gTHCKVKhrBrCb9wpRrSpVGlMsRlI47jhwqN0QSBtSpVNzyFscP13UV9PDWlSqdaVQvoDA/Rqd64c8frhSpUucptaAWRRb5iQOBMef+1NSoa5HsnNmkDswR+uVD64k+B2GgpUqWquUCqYYLwMfGpXMMM0axE+6npUFXv2wu2mv1P4UBbhka7nWlSphyr4SncMDTv+NA4TSpVOUiI0jwAqKCZB5UqVC7jBNKgHNKlSyIF+dPbc6iTSpVGE7K5iASd4oxGXQcxSpUS60lih2tz2dqng7mdSTEg/TjTUqpVM/wBhbmHBUNsd44aa03R943GhjtsdAeNKlU39Sdq3qYJ9ojf8aLjrQtgAazG+tKlU3HKUbNkNdynYCrFzBqWy6gDXT86VKpuI4KV9QhGXTjQcViTm1g6DcTSpVQ5zw5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3338"/>
            <a:ext cx="7810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988" name="AutoShape 4" descr="data:image/jpeg;base64,/9j/4AAQSkZJRgABAQAAAQABAAD/2wCEAAkGBhQSERQUExQVFRUWFRUaGRgYFxgaGBwYGBgXGhgcGhwcHSYeGhojHBQcHy8gIycqLCwsFx8xNTAqNSYrLCkBCQoKDgwOGg8PGiwcHBwsLCwpLCwsLCwsKSwsLCwsKSwsKSw0LCwsLCwsLCwpLCksLCksLCwsLCwsLCwpLCwsLP/AABEIAIQBfQMBIgACEQEDEQH/xAAcAAABBQEBAQAAAAAAAAAAAAADAAECBAUGBwj/xABLEAACAQIEAgYHBQQIBQEJAAABAhEAAwQSITFBUQUTImFxgQYHMpGhscEUQtHh8CNScoIXQ2KSwtLT8WNzg5OyohUWJDM0RKPD8v/EABkBAQEBAQEBAAAAAAAAAAAAAAEAAgMEBv/EAC4RAQABAwICCAYDAQAAAAAAAAABAgMRBBIhMQUUQVFScYGxEzJCYaHRFSKRYv/aAAwDAQACEQMRAD8A4FV1hgfpR2txtB7uFA1MTJoiXDtG/dXkfawgG5R4CjPc0148I/WtLKA2oyk6TUbkzvttQYN1mn6mO6lbfxjkD86lPgeU70rojwI2EGokyTrtTpaJMzNOCY8uPEcqH2l0n8amsD9WRuAw12prxGzQPA61EFjM7x50nwuktqeH58qGvIlLDSQw8Zpys6GdNYO3lSa0I1lfp7qa1eUDXWPOleYgJIhAY8PlSGKPGG7uPmfpTQTqDlA2BG9IX4kCO/b9TQ1EpHEcSndPdttypHhlzBomJp7p70A50MFjtHcf14VIVLXBiT57d1Nc5jcbgiZ/HxqBVnEkrwnQ0RLn3QADwqXDkgL/ABBPeoG3iTVjNyGkaaTx+FVywmCxQ90VMIRoWJHd+ppQhYpvJQ6bA5fdTZjlOufaZHaiYG2/vpygXc/eMN3xse6kiZmza7EaaACeHPbxqMZGvHs5V3A3I1Xl/uaqZmOgEb6nUeOtEVQDIDFtpmJEcuIor5o2+7pPCeB5ggRBqSC4McT2tDOhO3KamCQf6ttIPsiD9KGtrQAqQeBj5TtUvsyiOyJ4wdal5IpA0IBk6NmjykVOQJKkyBqp1Ig7weI7qKXVVOVgYOgO/fygUEtuxhWBgH3aQR8aiZsazbEKQd9Z93fU/tBXs5IY7k5Z4RAFLOkQxzGBOmvw0ipSF9gT3nf8e6hZlC9EydI2AEHz0onWsoSN9ZzGTx/CordMkKANdR+hr4UsOpBIy792n5VHJ+tEw8QT7QI37xTPIMjKBMRpm5zUmwsyCPKPmaEjxss5ZE7j5aeNIQtNl2Da84jy50RLRJBBExw0086nduScpJiNpkd8fhRrtq3oM0d4mKEhYssdnYRrBiPzphIaWcvOyjWd+B2FCxapIIZh4eGu9Ot85fZOkju14nmaVGBEeR2t9eyIAqV3KRllU8Dqe/ShtiYAJMabRt3zT9WDoQTpOnznuoWCt6CAS3idPzOtEvBFG+UHciD9e+oi6ugiCRq3f5b+FMhI4EjwA/20qUklpN1M94J90cKiwWO0ADrxJb86brSDKHTaABp3zwomfM0iQAPvDWByjh7qgHaRW9hAOOp5fKpui/uhT/FM+HdUWduOoPIfhoadOcSOIOn5x3UrgitvSFGpBmSNu7jT22C6GZ/ij5mhLrIXQnWAPlNRWwYhlkjwJ1+VCzCitszoRx4aeVMuJG2oPd+dQ6nfYDlFGNqeM8+Faebj2Bveb/8Ar8qIHJEac9ONbHo96PNi2dAVXIoMtPEwACAd4Puq1e9AsYns21ujhkuL8jlPwrWyXOb9umrbVVGXNBZOp2/XjSVwDxn9RWtiPRvFpq2FvAnlbLDzKg1Vu4J1U57bKf7SMB7yKNsulNdM8YmJDtAgzzEmk9vSSddtaDaaNCwjuPDnRDAOpnTQaxWcOyDRMHfuJj40Rrcakt4RNN5g/MVJGObgYGup2qEHS4QRJlT3cKlmQiQDA5bmoG4pgSwHDSNedLqMpkeJ0GnjNTWUGYHY7c/yp337Qza8vl3VO5cVhIIB2mKhacx7cnx+YoJ1UcEP0+NMRrqw/hAqWVW0aR4bU64WB2YB5zr8al5FDDUGAOHGKZr3CC3GYEClcUbtoR3zNSNgkbyB3ajxFSPBETBB4aaeQoi3CoyuSFkarrHlQbREacNyCaJnmFDee5jx3ilGaBJADHwMTPP6VOS0EADX7u3fofpToZEAkRxjh9R8qSq0EkCBuRp4VEP7QrGAHHDcEfqaZlAWGVmPiJHhVhbR+6dCNTGnHl94c541G3YQ/eIYHedCeYn5eNQ4oBuCnKO8mfhRgzIumhJ1mJPOKfqgR2xBG+w+VQW9J1/l5TESeM1FLql4xI2nQ943+lK3iwfaJ7O2gJjgZ4jWKYW21zFTyzDXTw1NR6tX00kTtsdtvwqSdu0Ccw7Q1kDTbh8fhTKsTlLDXUEiR48SKX2flmHHeFI7iYo15gACZVue5Pd+dSDeDrpm565fdtQRc7PZIMbyJ48DwqxhjnlURmP7oXOZ2nTbjWivoriT7NhgD94sqjzDET7qYiWa7lFHzTEerIdz7IMDwMdwkVJXJywQNYkx7teddHb9BcQI7dtRxJaSPDLNSb0Nc6tetg84c/JRTslwq1tmI+aHPBHAy7RMnTadPDyoRs5ATM8Mo4/7V0rehggA4htN8qGN+EsNKNb9FrS73Ljfyovl96ra59fsR9WfSXMLfIEhGPlI+WlSGJT2u0AYGWNNfhvXXDoXDjXLc8DcMe5QKtWuiMPM9Qk95c/AtHwq2uVXSdqOUTPo4XrFWdTH/j3691Olx5yW5eBJjXwgV6RYw1tYy2rSnmLaT74q5axDbSR4afKtRRDz1dLxHy0fl5xZ6AxDNPUOZO+Rhr36RFatn0NxHC3E7m4yQPKZ+Fd1beaIprcUQ81fS93spiHH4T1fOAc922pn7oZvgYArUwfoLhkHbNy7pHbaF8gsEe+ugApiBW4piHiua+/Xzqx5cFfD9HWrQ/ZW0t/wqAffvXnvpfhcmLcyZYIwE7yOW+4NelTXEesCx+0suCFlWUzoZUyIP8xqqjNMvT0ZdnrH9pzmJ/bjbj3AQYCxzEwedOxG77wNQSAR5VNbyiYJY8jw8Jpuqufdywe4D515X07K8TwmntMvEzvoRSOQ7nz1pHgT86Xmy9C9Wtj9ldcgiXCjwVZ+bmu6srXN+geFy4RJ+8Wb3kx8AK6lRXr5PlNXVuvVT9/Y8U8nmffTxUWcDcgedDyo3cKjaMiN/Eqn5iqNz0UwZ3wtjytqv/jFaYqRFTdNyunlMw5276C4Jv6kieV26PhngVSu+r3BcEuD/qt9Zrq2FCIoxDtGqvR9c/65Z/VvhztcvjlJtmP/AECqp9Wlk7373/4/8utdqulBuGszTDrGu1HicefVph5k3b0/9P49ikvq0w41F28CP+Wf8NdWacVYg9ev+L2cn/RtZmReuD+RD+Bob+rG3GmIYHn1QP8A+wV2INSBFW2D/IajxezhrfqwCn/6oknYmzp8LlPc9WT6lcSgP/Kb/Ma7lkqamjbDUdJaiPq/EOAX1a3xtdsT4OP8FB/o0xQ9lrJHDtmfim1ekrRAtOyGo6Uvx3T6PLbnq8xwPZCDwdB8zUD6B48fcLHue3/m1/KvV1qamj4cNx0tejsj8/t4+fQjGn2sNc7srW4nwD0z+huMO+GudnwPu1+teyinmr4cNfzF3wx+f28ZX0Mxp9rDXDHDsj5tVu16B4og/sCCeBa37wc5jWvW5qJHKn4cKemLvhj8/t5UfVvi23CLyLXR/hDRVnDeqy9Az3rSn+yHb6L7q9LnvpiKtkOM9KX55Yj0cNhvVhbH/wA2+7zEqqqo/wDUXPnpWhhvQvCWvZshjprcJfbuPZHurpiKGy1rEONetv186p9vZnZIEABRyUAD3DSmtppp9KtOlDFvWp585VLmlVLhFaWHsi7my/dYqeEMN/nSudCNwrODFUMVkoZStS50eRpFVr+Dygk6Ac+HnWcN7lLLUrZqyltWWVKsOYII+FZlrpO0zZVcEyQO8jkdjRg5y0lajI1VQaNaM0syvWn99WVFUrc1esitw5SnFManFMUrbIRrmfT22Ps6sQDluKDI2DAiffFdWErL9KcLmwd4ckzd/ZIP0qxng9Olr2XqZ+7y17Z3WB3ED4VXa4Af2h1pXcOD94Tz589KJaQwJM6b6bcK8Uvs2apVpiktzhlHjQ411ouHw2dlUEkMyrzgkgfWulMZmIeWZxxe3ejmEKYWwp3FpJ8YBPzrUApWrcAAcAB7qJlr1Txl8bVVumZ7wMTcIXT2iQB4kxPlMx3UD7LDewrLlMuxli3KI2j3cqs4jDllgGDIIPeCCJ7tPdVZbzLPZZSdSvVs4naQyc+/XwrINhgUydnIHkFAZCsAT2eWxBjTbz0DVSxhCWzGYBJ13LERJH3QBoB361cK0pgvev3MRdS3dVFt5N7eeSwk8QRVmyz2wTiLlsglQCFKakxBljuSBWfg+iUvXcS91JPXZVOoMKibERpNP0z0egt2bIByviLYILE6SWO8mIWgtdMahUuroVBImREjcTtVW9i1MkEEbyCCPfQr1tRjLasAEFom2NApuZoaBtmCx5E1mdMWVz4i5b1T7MwePZ6xZgfxBTrRKhpLj1JyhlmJgETHON4qVq+G9kgxyPGucxnQ1vqcJ2YLXbQLfeIZTmBO+o0q/h8CtvHQiqoOH7QAABhwF0HITQ01w0cd6nauA7EGDwI+lZHpDhA/2dTMHELMaaZXnaothBZxX7JApOGumFEBirLlkDciall0AYbceVTUeVct9htDAC/p1vVBxd+/1hE77+1pl8qPjrjW7lzg2Js2wv8AzcwtmPAXFPgtLLpgKKBXNdHIc1rDST1Ny4W11yJBtz49Yv8AdNavT2JZLMqcpZ7aZv3Q7hSfIGkNMLT5axr2FGHuWDbZ+3cCMrO7BgQxnUmGETNVMPhi9i/cNy7mV8RkIcjLlZo0Gh24zyqDpYppoPR93PatsdSyKT5qCawbuLcWXw4Zuu64WlaSWyP2g891udea1J0uanFYKYcX795bjNls9WqqGZd0DFzlIkmY1/dqmuJb9iGYkJjnthjuyBXCzzgnL/LUnU7HhUExKMSqsrMACQCDodj4GNPCse7dBxzLOv2QyP8AqaeetT9E7arhLJAALW1JPEmBuf1tURn6Uy37yuVVLdq288sxuBtf5RpQWxwa7YJW4puLchWIA0CntLrrG3KTNUumOiDexDwzIRZtFTHYLo7lM2msHh31NTduvhbjWijI10XASNOwRI11UkCPGoqV7p68cO2JVLaomYlCSXYISHgiANjEgzFWXutexDotxraW0tk5QuZmuSRqQdAF2A41Kx0O/wBju2WgM/XAayIdmKz5NT3ehnDK9u51dwW1RjlzKwXaRI1BJgzxoOWYcVct2cUM5DrirZziAYfqhMbbHbauguIti7hyjN23KPmdmzAqSCZO8jhVG16PJkuqzu3XFS50nMsaiBpMDwirmNa2cvWEDKwZZbL2hOu/ealMZNYRb92/1iWnKXCoD3CMqgArlUKYkGc0z7qFdt2Wwyh7ykW70BirPb4hVckLnUExn20FSxOBs3iGa2j6QGOunjyq1aUBcmUBYjKBpHhTkYYmKwVu0bilbbC9bbtWCZEbgpw3kNJ4isq9bZEtEXcPfUMmVCuV52AXX2wDy4Gu1w2FVPYRRJ1KgD3xSudFoGzhFDcWAE++KMZWZD+xKF4T5UBMIJ3HvA+dWXwuYTO3KpphFHAe6rCyCuGHMeWvyp7cHYz4hvwqwyxTra48KcLKCpOgnzED50ZcNz+f5VJiAN6F9rHP3UhNrUbVUx1jPbdT95GHvBFGbEGom4eFJicTl4hdtdXsJ468DUwrHXSOUAxzo/SdtrN69bkNFx9Nz7Rge6qJa3xtsSdeW9eSuMVS+6oqzTEqHWA7z591a3ocnWY7DoZI6wHXkgLf4ayw+vdXSerqTjRAHZtu2vku/wDNW7XzQ8Opq22qp+0vYwamDVBcUw3B8iPrU/tXcfhXd8ksDFp1nVz2suaI0yzG/jTWekLTI1xXBRSQW2AjfeuY9IMWy3rbISGuW7lkGDozlCpPKIJoNhQL7YVSOrz27hH/AA1toI83UfGiOIw6nE9I5OtbsFbdsNGY5pIJ7QjQEDTzoljH5riIVgta6wnlqBHfvv3Vy+JxgZMeQw7VxLY1H7qLp5tWvhb4+2uN8mHtr/eZj/hphL2PxC2iuae26oIE9ptB5Vdt4YHhWH09ih9owi8OsdiP4LbR8WFZNjph7ytcZMQSxbIbdxQqgEgQBcGo4lhvQuLssT0QlwRcRXHJgCPjQbuAtC2UZQLcZSAOzDabDhWDc9IzksLcuOtxll1tqWuNAgxEwJ1NB/8AeNrYxJm4y20tuouLleSTodAY7O5HOqZURLd+yYdo7SHq4YTssAiR5VE4WySLqlSSsBgd13HlOtcrjcez4XrBdhyhLSsiGXYARA760Og74Fi0CTIRQdO6jLWGndwyMVJE5TmXuIkaeRp/sq5w+XtAEBuMGCR7xWInpCVs3ywDPadkGkSWjq9OE5hVhcXed+qVkUpbQ3HyzLMDAUTptMnuqS5b6CsB84tiZzccubecvszPGKuXcCjsjMstbJKnkSINYb9OXFt3A2XrbV61bJAOUi4yQwEyCVfadDWtjMayXrCLEXGcNO8KhYR5xSJWbOARbjXFUZ3ADHXULtVi9h1dSrKCrCCCNIrL9Jw32S6VIHZMyCZXiBBEHv18Kl9qvSllShfq87uVOUCYEJmkknv4GoLOF6Ft22DDMxAhSzs+UccuYmPHeiWujUW29tRCuXJ14uSW8NTQujsa5e5auBc6BSCuisrTBgnQyCIk0PpfpU23toDbTOGOe4TlBWIXSO0Z5japL1jDhFVV2UADjoBArIs4LPijfa2UyJkXNHaaT2gAToFMA95o17pO4loMypPWokgyrKzAZl1kb7HiKNi8eUvWbcCLnWSdZGRQR3cakji+ikuNnOZWiCyOykjXQkRI1p36LtG2LRQZBsvIgzM7zPHes1OksRcTrraIbZMrbM9Y6TE5pCqSNQCI5miNiLt17i2nVFtkLJTMS8AkHWABIqK7hujrdv2UCmCJjWDBMnczA9wqzbtgCAAANgOA7hXN4/ph1azbuFrTMjNcNtTcaVIAVAFaAdSSRpoONPh8Ree1eRTcIlOre4ptOytGdZIGoggNH3hUnSxQhiVLFQ6lhuuYZvdM1gYW8qOwZb2GLWbntOHQhdS8hm7SzM6b0PDIbIw2a1h7iZ7ao9skXCW0DwR2tGJOvOpOny0slK1iUZnRSCUIDDkSJHw1orCpKWMBVSdJkAeLEKPiarJgMjxkzArJuEjMWnYjeOPIbVo4mxmQqDB0IPIgggx3EVTN9gSTKkxmVgzLI0lGGnlv3Co5UFw5RVdlVGJUXFUypzNlBG2oJGviKPcwpbb61Ys4Mu0kaSCWK5ZK6qqg65QdZPHbetNcPRg5YlrCm2Q5LQN9eHGta9gi69l2AjSPnVk4YEEGhYA9WeqbRfuH/D404wzM5VsL0c6nW4xHl+FFu4Zj94/CtUqKBcFOBlmfZiNzQsRdYc60WqpiLU1Fmm8eVTFzupOlDoaGD1NblAWpqaQ829MMOoxd3XKxIbvIKgn4zXP3EYE65p5H511HrERBiEZgZa2uo7iwrlntIOJM8Rp86892P7PsdJVus0z9mcVO20fPhXceq1M16+37qKAf4mM+XYrgi/DX4616T6qkAs3m/wCIB/dUH/FW7XOXh19WLM/fHu7rLTFakDTkV0fNhkVHq9aIacCpKj9G22BBtqQWDEQILAjteOg17qPhsCquzAavlDEccsx7pqylGtqKllQ6S6EV3t3Nc1sNl107Qg/CsK56JLLAPdRGJLIrQpnfhIB4wRXZmg3LdWFEsZfR9SyOjdWyJkEBSpTQxB5RpQOkfR2GP7Vn60qWDRPYB2iBGo0iugt6VmdK44DF2U3Js3W8Ia0NfGfgapMZy5616MXAnU9d+yggDJLxwXNMFfKY410OD6NyoqjWFA2jYcqMTQf/AGg6GIzDhO4o5LMyxVwAu46UYG2qo1wCCOsQsLYnnrMf2RWliOjri3jctFZZQrK8wcpOUgjUHUiIq7a6RWICheOmlTfFjhUGU3QRay6lx1ty4twvHZzoVKjLM5QFA51ZtdH3nvWrt10/Z5+ykx2lKzJ1nbltVrrqml3WlJ9KYHrrFy3MZ1IncDyodzo+7mS6rJ1qpkYQ2RlmRHEEHWdeNW7NyjqaQp9HYF1d7lxgbj5R2RCqqzlUTqdyZPPam6Sw10sDb6t1ykNauaKTMhpAMHcRHGtAGpVBzS+jz9TcUG2jtdS4qLPVqUKkDadcupAG+1FOBvXL9q7cFtQguAqrFvbWJkgT4Rwrbegu1BYNvou+lrqEZBb1AuAkXVQkmAsRmA0Bnyoz9FXUuXGsugF0gsHVjDABcykEbgDQ1plqYvUWLc6DKi0VuuLlsMOsIzZg0FgwO4JE93Cir0IpRxcLO1wqWb2TKRky5YyZY0jmedaJeadRUQMD0UiMWl3cjLmuMWIU7gTsOYG/GrGC6HsW2zW7SK20qoB8oqSmjI1QGC/r8aRNIGlSjVNRQ6mtSEWiKagtSBqAwoWItZhrUxTPtSFdHPE1ItUxb8qG1BDd6BcojGhk1FUvCq5FW71Z9/FovtOq+JAqaiJkVRUtqzG9I8OP61T4a/KsrpT0zsZSqlidNl0bzozDvTprtfKmf8Znp7jCxtMqgquddf5SD3ca48ojGTp4tvWz0j04bwUC2coaeE7fKsq6VB21O8a1566sy+o0duq3ZimrsYYGm/lXX+iXpqmEtG21tzLlpUruQBrJHKuNDCkvM6iqmqaXC7bpu07auT1ez60sLpmW6v8AKD8jVy16ysEf6xh423j5V40WPCm74rfxJeCrQWuzL3K36cYJtsRbHiY+dW7HpFhn9m/ZPg6/jXgDXJ7hTFhwkAU73KdDR2S+j7ONtnZ0Pgw+hq5buCvmUoAeBmpC8RoCRG0GKd7nOg/6/D6fWmavmi10peT2btweFxx8jVm36SYoezib/gL1z5Zqd8M9QnxPohrkCTsJJ8BXHdAY44p7mLIIFzs2gZ0tIdNDoCxlvPurym/6TYq4hRsTfZWEEG4SCOIPMVLCel2LsIEt3iEXQDJbMD+ZSaN8ZMaOqmmeMZl7sp0qNxZ3rxa36x8ev9cD420+gFGHrPx371s+Nv8AOrdDjOlrh68LNECV5AvrVxv/AAT4ofo1T/pVxv7uH/uP/qU7oHVrj11V0p0PaH62ryI+trG69jD/ANx/9SmPrWxmnYw/jkf/AFKt0Dq1x7OrVatXa8P/AKWcd+7h/wDtv/qU6etrHcrH/bb/AD07oHVbnc91zVMNXhS+t7H8rH/bb/PRrfrix/7uG/7b/wCpVuhdUudz2q4arXW768ns+uPF/esWCe7Oo+Zo9r1p4h//ALe0O83GA+Io3w1GjvTyh6T1lJwSDHAV5e3rQv8ADD2wdfvt+FAb1o4smFt2V8Q58vaFW6Go0V3uenrd1qS4ivIr3rKxk7WV8Eb6uaqXvTzGvqL2UclRB8SCfjRvhqNFcnm9wV6J9qVdWYDxIA86+e8V6Q4pz28RdP8A1GA07lgVQvXCTmMseZM7eNW90jQz2y+ir3pRhF9vE2Qe+4v41Vuen2AG+KtHwJb5V4Gl3jEEcqfrcu3x2PlRvdo6Po8Uvc73rLwA2vFv4bbn/DVS9618IoBVbz9wSP8AyIrxjr9too9vExyOnj30b5dqej7Pbl6m/rlt/dw90/xMg+RNUcR657oMLhrY5TcY/JR7przeSQeHfFTz5dBM6ag+8Ub5dadDYj6fd3dz1tYwwQLCg8MjEz4lxQMR608aNM9snutjbzJ1riwZM/AfqKJbvKpggk8/w/OjfL0RpbHZTDo/6SMcTrfYbbLbA+KbUS56dYxo/wDiCOeif5foK50YkscpUH3eQM05wzNOcZQP1pRul1p09rwxPo3X9Kca2v2pwP5QPfloV70ivtAa/d1/ddh3bjw4Vj2wq69qRz28fClh8UDuAN9RM8tRtrRunvdIs2o+mI9F9sVd4tdYzpN0nTv1qu15wQeHGANfz8aHwiQIP3hJopcxo4B+H6+NGZdYpjs4IdeWkbcogGPhrU1tLxMeYJ91C6xtcwQ98kfEeO1OL4nsJPOATr9KGvMS44YxBIHH/c064cHYA95NRbKfaQrrprqT4U5tj7uXzJBqOGCymeFJkJ4RFSU6aEanTnSZGj9frzpeCYBH8VO1ydI8NaYoeOlQW2OelLlxTKCPyqLDmTTGdtqcx40szhEHTSfdUwJ/OnW3PuqQ8BVlRSYiORp8o3493wqajTWPzpZI02ihraE3Ajl504B/W1ECnYRSEieNWTFKMAaHyp1td0URWHLWkLndNDcUQGtnumPfS6vjrRuqO8RpRcgEHhVlqLaqEEcPrTFe6rX2YTptTuhHnVlfCVRZmnGH1iihuAEGp9Qee3Gacr4cAvZipdXHhpRFEcc3Papq7bCABwIoMUQS2/GOFEYSeII04bePOmW9Gh0/XCiW7yrGkzO+seNTvFMHZ+BAkRprQnQRI18tfxFTZs2pPlrr4Ultg7aA7GZ1qMxkBrY3Ib3A++qlxQTV+8oG7yfOgvhxEg6eBqca7aqU76Zdt6L1Q9wqIU91LjtDHh8am3Of0KkeWg1+FIAcZqWCkePlHvohtHgKGojw4xU4I1B+NTUJNbiZOk6jX5VIRJM+UT89BUVfbUTz91MlonQnXl3UOkLCtOnHloPj9aZri6Sp3/en6UNrEa5qfMoMROm+w+tTWZ7RihJIVf141EwY3zcCDMGoLLTEjTvipKpThvxzfTaprIqOB7ZDGd5n31N8sewWGmoIAoaKs6NJ7x9ajlKns+XHTlyoa81lVJGgED7p/UmnDdmDkA4Dh7uFBUtmMnLP9kfhRLYG7GTOgO0/CprOU0uSIKTB4ExH1p3bgjAHkNB+ZqTdZoTAXloahadW10A/tH4yKGkbbvoCwk+f6NSvYfXUa8Yj4zxp3yNqCDGw1+n1oOjfc95+VKZa29QdtJ0po1BpqVaeBK4OyTzoRGlKlQKk3tAfrwocb09KoTB0qeWTrSpVKk7JApgJBnupUquxvtES2CNeFTt2gTHCKVKhrBrCb9wpRrSpVGlMsRlI47jhwqN0QSBtSpVNzyFscP13UV9PDWlSqdaVQvoDA/Rqd64c8frhSpUucptaAWRRb5iQOBMef+1NSoa5HsnNmkDswR+uVD64k+B2GgpUqWquUCqYYLwMfGpXMMM0axE+6npUFXv2wu2mv1P4UBbhka7nWlSphyr4SncMDTv+NA4TSpVOUiI0jwAqKCZB5UqVC7jBNKgHNKlSyIF+dPbc6iTSpVGE7K5iASd4oxGXQcxSpUS60lih2tz2dqng7mdSTEg/TjTUqpVM/wBhbmHBUNsd44aa03R943GhjtsdAeNKlU39Sdq3qYJ9ojf8aLjrQtgAazG+tKlU3HKUbNkNdynYCrFzBqWy6gDXT86VKpuI4KV9QhGXTjQcViTm1g6DcTSpVQ5zw5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3338"/>
            <a:ext cx="7810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990" name="AutoShape 6" descr="data:image/jpeg;base64,/9j/4AAQSkZJRgABAQAAAQABAAD/2wCEAAkGBhQSERQUExQVFRUWFRUaGRgYFxgaGBwYGBgXGhgcGhwcHSYeGhojHBQcHy8gIycqLCwsFx8xNTAqNSYrLCkBCQoKDgwOGg8PGiwcHBwsLCwpLCwsLCwsKSwsLCwsKSwsKSw0LCwsLCwsLCwpLCksLCksLCwsLCwsLCwpLCwsLP/AABEIAIQBfQMBIgACEQEDEQH/xAAcAAABBQEBAQAAAAAAAAAAAAADAAECBAUGBwj/xABLEAACAQIEAgYHBQQIBQEJAAABAhEAAwQSITFBUQUTImFxgQYHMpGhscEUQtHh8CNScoIXQ2KSwtLT8WNzg5OyohUWJDM0RKPD8v/EABkBAQEBAQEBAAAAAAAAAAAAAAEAAgMEBv/EAC4RAQABAwICCAYDAQAAAAAAAAABAgMRBBIhMQUUQVFScYGxEzJCYaHRFSKRYv/aAAwDAQACEQMRAD8A4FV1hgfpR2txtB7uFA1MTJoiXDtG/dXkfawgG5R4CjPc0148I/WtLKA2oyk6TUbkzvttQYN1mn6mO6lbfxjkD86lPgeU70rojwI2EGokyTrtTpaJMzNOCY8uPEcqH2l0n8amsD9WRuAw12prxGzQPA61EFjM7x50nwuktqeH58qGvIlLDSQw8Zpys6GdNYO3lSa0I1lfp7qa1eUDXWPOleYgJIhAY8PlSGKPGG7uPmfpTQTqDlA2BG9IX4kCO/b9TQ1EpHEcSndPdttypHhlzBomJp7p70A50MFjtHcf14VIVLXBiT57d1Nc5jcbgiZ/HxqBVnEkrwnQ0RLn3QADwqXDkgL/ABBPeoG3iTVjNyGkaaTx+FVywmCxQ90VMIRoWJHd+ppQhYpvJQ6bA5fdTZjlOufaZHaiYG2/vpygXc/eMN3xse6kiZmza7EaaACeHPbxqMZGvHs5V3A3I1Xl/uaqZmOgEb6nUeOtEVQDIDFtpmJEcuIor5o2+7pPCeB5ggRBqSC4McT2tDOhO3KamCQf6ttIPsiD9KGtrQAqQeBj5TtUvsyiOyJ4wdal5IpA0IBk6NmjykVOQJKkyBqp1Ig7weI7qKXVVOVgYOgO/fygUEtuxhWBgH3aQR8aiZsazbEKQd9Z93fU/tBXs5IY7k5Z4RAFLOkQxzGBOmvw0ipSF9gT3nf8e6hZlC9EydI2AEHz0onWsoSN9ZzGTx/CordMkKANdR+hr4UsOpBIy792n5VHJ+tEw8QT7QI37xTPIMjKBMRpm5zUmwsyCPKPmaEjxss5ZE7j5aeNIQtNl2Da84jy50RLRJBBExw0086nduScpJiNpkd8fhRrtq3oM0d4mKEhYssdnYRrBiPzphIaWcvOyjWd+B2FCxapIIZh4eGu9Ot85fZOkju14nmaVGBEeR2t9eyIAqV3KRllU8Dqe/ShtiYAJMabRt3zT9WDoQTpOnznuoWCt6CAS3idPzOtEvBFG+UHciD9e+oi6ugiCRq3f5b+FMhI4EjwA/20qUklpN1M94J90cKiwWO0ADrxJb86brSDKHTaABp3zwomfM0iQAPvDWByjh7qgHaRW9hAOOp5fKpui/uhT/FM+HdUWduOoPIfhoadOcSOIOn5x3UrgitvSFGpBmSNu7jT22C6GZ/ij5mhLrIXQnWAPlNRWwYhlkjwJ1+VCzCitszoRx4aeVMuJG2oPd+dQ6nfYDlFGNqeM8+Faebj2Bveb/8Ar8qIHJEac9ONbHo96PNi2dAVXIoMtPEwACAd4Puq1e9AsYns21ujhkuL8jlPwrWyXOb9umrbVVGXNBZOp2/XjSVwDxn9RWtiPRvFpq2FvAnlbLDzKg1Vu4J1U57bKf7SMB7yKNsulNdM8YmJDtAgzzEmk9vSSddtaDaaNCwjuPDnRDAOpnTQaxWcOyDRMHfuJj40Rrcakt4RNN5g/MVJGObgYGup2qEHS4QRJlT3cKlmQiQDA5bmoG4pgSwHDSNedLqMpkeJ0GnjNTWUGYHY7c/yp337Qza8vl3VO5cVhIIB2mKhacx7cnx+YoJ1UcEP0+NMRrqw/hAqWVW0aR4bU64WB2YB5zr8al5FDDUGAOHGKZr3CC3GYEClcUbtoR3zNSNgkbyB3ajxFSPBETBB4aaeQoi3CoyuSFkarrHlQbREacNyCaJnmFDee5jx3ilGaBJADHwMTPP6VOS0EADX7u3fofpToZEAkRxjh9R8qSq0EkCBuRp4VEP7QrGAHHDcEfqaZlAWGVmPiJHhVhbR+6dCNTGnHl94c541G3YQ/eIYHedCeYn5eNQ4oBuCnKO8mfhRgzIumhJ1mJPOKfqgR2xBG+w+VQW9J1/l5TESeM1FLql4xI2nQ943+lK3iwfaJ7O2gJjgZ4jWKYW21zFTyzDXTw1NR6tX00kTtsdtvwqSdu0Ccw7Q1kDTbh8fhTKsTlLDXUEiR48SKX2flmHHeFI7iYo15gACZVue5Pd+dSDeDrpm565fdtQRc7PZIMbyJ48DwqxhjnlURmP7oXOZ2nTbjWivoriT7NhgD94sqjzDET7qYiWa7lFHzTEerIdz7IMDwMdwkVJXJywQNYkx7teddHb9BcQI7dtRxJaSPDLNSb0Nc6tetg84c/JRTslwq1tmI+aHPBHAy7RMnTadPDyoRs5ATM8Mo4/7V0rehggA4htN8qGN+EsNKNb9FrS73Ljfyovl96ra59fsR9WfSXMLfIEhGPlI+WlSGJT2u0AYGWNNfhvXXDoXDjXLc8DcMe5QKtWuiMPM9Qk95c/AtHwq2uVXSdqOUTPo4XrFWdTH/j3691Olx5yW5eBJjXwgV6RYw1tYy2rSnmLaT74q5axDbSR4afKtRRDz1dLxHy0fl5xZ6AxDNPUOZO+Rhr36RFatn0NxHC3E7m4yQPKZ+Fd1beaIprcUQ81fS93spiHH4T1fOAc922pn7oZvgYArUwfoLhkHbNy7pHbaF8gsEe+ugApiBW4piHiua+/Xzqx5cFfD9HWrQ/ZW0t/wqAffvXnvpfhcmLcyZYIwE7yOW+4NelTXEesCx+0suCFlWUzoZUyIP8xqqjNMvT0ZdnrH9pzmJ/bjbj3AQYCxzEwedOxG77wNQSAR5VNbyiYJY8jw8Jpuqufdywe4D515X07K8TwmntMvEzvoRSOQ7nz1pHgT86Xmy9C9Wtj9ldcgiXCjwVZ+bmu6srXN+geFy4RJ+8Wb3kx8AK6lRXr5PlNXVuvVT9/Y8U8nmffTxUWcDcgedDyo3cKjaMiN/Eqn5iqNz0UwZ3wtjytqv/jFaYqRFTdNyunlMw5276C4Jv6kieV26PhngVSu+r3BcEuD/qt9Zrq2FCIoxDtGqvR9c/65Z/VvhztcvjlJtmP/AECqp9Wlk7373/4/8utdqulBuGszTDrGu1HicefVph5k3b0/9P49ikvq0w41F28CP+Wf8NdWacVYg9ev+L2cn/RtZmReuD+RD+Bob+rG3GmIYHn1QP8A+wV2INSBFW2D/IajxezhrfqwCn/6oknYmzp8LlPc9WT6lcSgP/Kb/Ma7lkqamjbDUdJaiPq/EOAX1a3xtdsT4OP8FB/o0xQ9lrJHDtmfim1ekrRAtOyGo6Uvx3T6PLbnq8xwPZCDwdB8zUD6B48fcLHue3/m1/KvV1qamj4cNx0tejsj8/t4+fQjGn2sNc7srW4nwD0z+huMO+GudnwPu1+teyinmr4cNfzF3wx+f28ZX0Mxp9rDXDHDsj5tVu16B4og/sCCeBa37wc5jWvW5qJHKn4cKemLvhj8/t5UfVvi23CLyLXR/hDRVnDeqy9Az3rSn+yHb6L7q9LnvpiKtkOM9KX55Yj0cNhvVhbH/wA2+7zEqqqo/wDUXPnpWhhvQvCWvZshjprcJfbuPZHurpiKGy1rEONetv186p9vZnZIEABRyUAD3DSmtppp9KtOlDFvWp585VLmlVLhFaWHsi7my/dYqeEMN/nSudCNwrODFUMVkoZStS50eRpFVr+Dygk6Ac+HnWcN7lLLUrZqyltWWVKsOYII+FZlrpO0zZVcEyQO8jkdjRg5y0lajI1VQaNaM0syvWn99WVFUrc1esitw5SnFManFMUrbIRrmfT22Ps6sQDluKDI2DAiffFdWErL9KcLmwd4ckzd/ZIP0qxng9Olr2XqZ+7y17Z3WB3ED4VXa4Af2h1pXcOD94Tz589KJaQwJM6b6bcK8Uvs2apVpiktzhlHjQ411ouHw2dlUEkMyrzgkgfWulMZmIeWZxxe3ejmEKYWwp3FpJ8YBPzrUApWrcAAcAB7qJlr1Txl8bVVumZ7wMTcIXT2iQB4kxPlMx3UD7LDewrLlMuxli3KI2j3cqs4jDllgGDIIPeCCJ7tPdVZbzLPZZSdSvVs4naQyc+/XwrINhgUydnIHkFAZCsAT2eWxBjTbz0DVSxhCWzGYBJ13LERJH3QBoB361cK0pgvev3MRdS3dVFt5N7eeSwk8QRVmyz2wTiLlsglQCFKakxBljuSBWfg+iUvXcS91JPXZVOoMKibERpNP0z0egt2bIByviLYILE6SWO8mIWgtdMahUuroVBImREjcTtVW9i1MkEEbyCCPfQr1tRjLasAEFom2NApuZoaBtmCx5E1mdMWVz4i5b1T7MwePZ6xZgfxBTrRKhpLj1JyhlmJgETHON4qVq+G9kgxyPGucxnQ1vqcJ2YLXbQLfeIZTmBO+o0q/h8CtvHQiqoOH7QAABhwF0HITQ01w0cd6nauA7EGDwI+lZHpDhA/2dTMHELMaaZXnaothBZxX7JApOGumFEBirLlkDciall0AYbceVTUeVct9htDAC/p1vVBxd+/1hE77+1pl8qPjrjW7lzg2Js2wv8AzcwtmPAXFPgtLLpgKKBXNdHIc1rDST1Ny4W11yJBtz49Yv8AdNavT2JZLMqcpZ7aZv3Q7hSfIGkNMLT5axr2FGHuWDbZ+3cCMrO7BgQxnUmGETNVMPhi9i/cNy7mV8RkIcjLlZo0Gh24zyqDpYppoPR93PatsdSyKT5qCawbuLcWXw4Zuu64WlaSWyP2g891udea1J0uanFYKYcX795bjNls9WqqGZd0DFzlIkmY1/dqmuJb9iGYkJjnthjuyBXCzzgnL/LUnU7HhUExKMSqsrMACQCDodj4GNPCse7dBxzLOv2QyP8AqaeetT9E7arhLJAALW1JPEmBuf1tURn6Uy37yuVVLdq288sxuBtf5RpQWxwa7YJW4puLchWIA0CntLrrG3KTNUumOiDexDwzIRZtFTHYLo7lM2msHh31NTduvhbjWijI10XASNOwRI11UkCPGoqV7p68cO2JVLaomYlCSXYISHgiANjEgzFWXutexDotxraW0tk5QuZmuSRqQdAF2A41Kx0O/wBju2WgM/XAayIdmKz5NT3ehnDK9u51dwW1RjlzKwXaRI1BJgzxoOWYcVct2cUM5DrirZziAYfqhMbbHbauguIti7hyjN23KPmdmzAqSCZO8jhVG16PJkuqzu3XFS50nMsaiBpMDwirmNa2cvWEDKwZZbL2hOu/ealMZNYRb92/1iWnKXCoD3CMqgArlUKYkGc0z7qFdt2Wwyh7ykW70BirPb4hVckLnUExn20FSxOBs3iGa2j6QGOunjyq1aUBcmUBYjKBpHhTkYYmKwVu0bilbbC9bbtWCZEbgpw3kNJ4isq9bZEtEXcPfUMmVCuV52AXX2wDy4Gu1w2FVPYRRJ1KgD3xSudFoGzhFDcWAE++KMZWZD+xKF4T5UBMIJ3HvA+dWXwuYTO3KpphFHAe6rCyCuGHMeWvyp7cHYz4hvwqwyxTra48KcLKCpOgnzED50ZcNz+f5VJiAN6F9rHP3UhNrUbVUx1jPbdT95GHvBFGbEGom4eFJicTl4hdtdXsJ468DUwrHXSOUAxzo/SdtrN69bkNFx9Nz7Rge6qJa3xtsSdeW9eSuMVS+6oqzTEqHWA7z591a3ocnWY7DoZI6wHXkgLf4ayw+vdXSerqTjRAHZtu2vku/wDNW7XzQ8Opq22qp+0vYwamDVBcUw3B8iPrU/tXcfhXd8ksDFp1nVz2suaI0yzG/jTWekLTI1xXBRSQW2AjfeuY9IMWy3rbISGuW7lkGDozlCpPKIJoNhQL7YVSOrz27hH/AA1toI83UfGiOIw6nE9I5OtbsFbdsNGY5pIJ7QjQEDTzoljH5riIVgta6wnlqBHfvv3Vy+JxgZMeQw7VxLY1H7qLp5tWvhb4+2uN8mHtr/eZj/hphL2PxC2iuae26oIE9ptB5Vdt4YHhWH09ih9owi8OsdiP4LbR8WFZNjph7ytcZMQSxbIbdxQqgEgQBcGo4lhvQuLssT0QlwRcRXHJgCPjQbuAtC2UZQLcZSAOzDabDhWDc9IzksLcuOtxll1tqWuNAgxEwJ1NB/8AeNrYxJm4y20tuouLleSTodAY7O5HOqZURLd+yYdo7SHq4YTssAiR5VE4WySLqlSSsBgd13HlOtcrjcez4XrBdhyhLSsiGXYARA760Og74Fi0CTIRQdO6jLWGndwyMVJE5TmXuIkaeRp/sq5w+XtAEBuMGCR7xWInpCVs3ywDPadkGkSWjq9OE5hVhcXed+qVkUpbQ3HyzLMDAUTptMnuqS5b6CsB84tiZzccubecvszPGKuXcCjsjMstbJKnkSINYb9OXFt3A2XrbV61bJAOUi4yQwEyCVfadDWtjMayXrCLEXGcNO8KhYR5xSJWbOARbjXFUZ3ADHXULtVi9h1dSrKCrCCCNIrL9Jw32S6VIHZMyCZXiBBEHv18Kl9qvSllShfq87uVOUCYEJmkknv4GoLOF6Ft22DDMxAhSzs+UccuYmPHeiWujUW29tRCuXJ14uSW8NTQujsa5e5auBc6BSCuisrTBgnQyCIk0PpfpU23toDbTOGOe4TlBWIXSO0Z5japL1jDhFVV2UADjoBArIs4LPijfa2UyJkXNHaaT2gAToFMA95o17pO4loMypPWokgyrKzAZl1kb7HiKNi8eUvWbcCLnWSdZGRQR3cakji+ikuNnOZWiCyOykjXQkRI1p36LtG2LRQZBsvIgzM7zPHes1OksRcTrraIbZMrbM9Y6TE5pCqSNQCI5miNiLt17i2nVFtkLJTMS8AkHWABIqK7hujrdv2UCmCJjWDBMnczA9wqzbtgCAAANgOA7hXN4/ph1azbuFrTMjNcNtTcaVIAVAFaAdSSRpoONPh8Ree1eRTcIlOre4ptOytGdZIGoggNH3hUnSxQhiVLFQ6lhuuYZvdM1gYW8qOwZb2GLWbntOHQhdS8hm7SzM6b0PDIbIw2a1h7iZ7ao9skXCW0DwR2tGJOvOpOny0slK1iUZnRSCUIDDkSJHw1orCpKWMBVSdJkAeLEKPiarJgMjxkzArJuEjMWnYjeOPIbVo4mxmQqDB0IPIgggx3EVTN9gSTKkxmVgzLI0lGGnlv3Co5UFw5RVdlVGJUXFUypzNlBG2oJGviKPcwpbb61Ys4Mu0kaSCWK5ZK6qqg65QdZPHbetNcPRg5YlrCm2Q5LQN9eHGta9gi69l2AjSPnVk4YEEGhYA9WeqbRfuH/D404wzM5VsL0c6nW4xHl+FFu4Zj94/CtUqKBcFOBlmfZiNzQsRdYc60WqpiLU1Fmm8eVTFzupOlDoaGD1NblAWpqaQ829MMOoxd3XKxIbvIKgn4zXP3EYE65p5H511HrERBiEZgZa2uo7iwrlntIOJM8Rp86892P7PsdJVus0z9mcVO20fPhXceq1M16+37qKAf4mM+XYrgi/DX4616T6qkAs3m/wCIB/dUH/FW7XOXh19WLM/fHu7rLTFakDTkV0fNhkVHq9aIacCpKj9G22BBtqQWDEQILAjteOg17qPhsCquzAavlDEccsx7pqylGtqKllQ6S6EV3t3Nc1sNl107Qg/CsK56JLLAPdRGJLIrQpnfhIB4wRXZmg3LdWFEsZfR9SyOjdWyJkEBSpTQxB5RpQOkfR2GP7Vn60qWDRPYB2iBGo0iugt6VmdK44DF2U3Js3W8Ia0NfGfgapMZy5616MXAnU9d+yggDJLxwXNMFfKY410OD6NyoqjWFA2jYcqMTQf/AGg6GIzDhO4o5LMyxVwAu46UYG2qo1wCCOsQsLYnnrMf2RWliOjri3jctFZZQrK8wcpOUgjUHUiIq7a6RWICheOmlTfFjhUGU3QRay6lx1ty4twvHZzoVKjLM5QFA51ZtdH3nvWrt10/Z5+ykx2lKzJ1nbltVrrqml3WlJ9KYHrrFy3MZ1IncDyodzo+7mS6rJ1qpkYQ2RlmRHEEHWdeNW7NyjqaQp9HYF1d7lxgbj5R2RCqqzlUTqdyZPPam6Sw10sDb6t1ykNauaKTMhpAMHcRHGtAGpVBzS+jz9TcUG2jtdS4qLPVqUKkDadcupAG+1FOBvXL9q7cFtQguAqrFvbWJkgT4Rwrbegu1BYNvou+lrqEZBb1AuAkXVQkmAsRmA0Bnyoz9FXUuXGsugF0gsHVjDABcykEbgDQ1plqYvUWLc6DKi0VuuLlsMOsIzZg0FgwO4JE93Cir0IpRxcLO1wqWb2TKRky5YyZY0jmedaJeadRUQMD0UiMWl3cjLmuMWIU7gTsOYG/GrGC6HsW2zW7SK20qoB8oqSmjI1QGC/r8aRNIGlSjVNRQ6mtSEWiKagtSBqAwoWItZhrUxTPtSFdHPE1ItUxb8qG1BDd6BcojGhk1FUvCq5FW71Z9/FovtOq+JAqaiJkVRUtqzG9I8OP61T4a/KsrpT0zsZSqlidNl0bzozDvTprtfKmf8Znp7jCxtMqgquddf5SD3ca48ojGTp4tvWz0j04bwUC2coaeE7fKsq6VB21O8a1566sy+o0duq3ZimrsYYGm/lXX+iXpqmEtG21tzLlpUruQBrJHKuNDCkvM6iqmqaXC7bpu07auT1ez60sLpmW6v8AKD8jVy16ysEf6xh423j5V40WPCm74rfxJeCrQWuzL3K36cYJtsRbHiY+dW7HpFhn9m/ZPg6/jXgDXJ7hTFhwkAU73KdDR2S+j7ONtnZ0Pgw+hq5buCvmUoAeBmpC8RoCRG0GKd7nOg/6/D6fWmavmi10peT2btweFxx8jVm36SYoezib/gL1z5Zqd8M9QnxPohrkCTsJJ8BXHdAY44p7mLIIFzs2gZ0tIdNDoCxlvPurym/6TYq4hRsTfZWEEG4SCOIPMVLCel2LsIEt3iEXQDJbMD+ZSaN8ZMaOqmmeMZl7sp0qNxZ3rxa36x8ev9cD420+gFGHrPx371s+Nv8AOrdDjOlrh68LNECV5AvrVxv/AAT4ofo1T/pVxv7uH/uP/qU7oHVrj11V0p0PaH62ryI+trG69jD/ANx/9SmPrWxmnYw/jkf/AFKt0Dq1x7OrVatXa8P/AKWcd+7h/wDtv/qU6etrHcrH/bb/AD07oHVbnc91zVMNXhS+t7H8rH/bb/PRrfrix/7uG/7b/wCpVuhdUudz2q4arXW768ns+uPF/esWCe7Oo+Zo9r1p4h//ALe0O83GA+Io3w1GjvTyh6T1lJwSDHAV5e3rQv8ADD2wdfvt+FAb1o4smFt2V8Q58vaFW6Go0V3uenrd1qS4ivIr3rKxk7WV8Eb6uaqXvTzGvqL2UclRB8SCfjRvhqNFcnm9wV6J9qVdWYDxIA86+e8V6Q4pz28RdP8A1GA07lgVQvXCTmMseZM7eNW90jQz2y+ir3pRhF9vE2Qe+4v41Vuen2AG+KtHwJb5V4Gl3jEEcqfrcu3x2PlRvdo6Po8Uvc73rLwA2vFv4bbn/DVS9618IoBVbz9wSP8AyIrxjr9too9vExyOnj30b5dqej7Pbl6m/rlt/dw90/xMg+RNUcR657oMLhrY5TcY/JR7przeSQeHfFTz5dBM6ag+8Ub5dadDYj6fd3dz1tYwwQLCg8MjEz4lxQMR608aNM9snutjbzJ1riwZM/AfqKJbvKpggk8/w/OjfL0RpbHZTDo/6SMcTrfYbbLbA+KbUS56dYxo/wDiCOeif5foK50YkscpUH3eQM05wzNOcZQP1pRul1p09rwxPo3X9Kca2v2pwP5QPfloV70ivtAa/d1/ddh3bjw4Vj2wq69qRz28fClh8UDuAN9RM8tRtrRunvdIs2o+mI9F9sVd4tdYzpN0nTv1qu15wQeHGANfz8aHwiQIP3hJopcxo4B+H6+NGZdYpjs4IdeWkbcogGPhrU1tLxMeYJ91C6xtcwQ98kfEeO1OL4nsJPOATr9KGvMS44YxBIHH/c064cHYA95NRbKfaQrrprqT4U5tj7uXzJBqOGCymeFJkJ4RFSU6aEanTnSZGj9frzpeCYBH8VO1ydI8NaYoeOlQW2OelLlxTKCPyqLDmTTGdtqcx40szhEHTSfdUwJ/OnW3PuqQ8BVlRSYiORp8o3493wqajTWPzpZI02ihraE3Ajl504B/W1ECnYRSEieNWTFKMAaHyp1td0URWHLWkLndNDcUQGtnumPfS6vjrRuqO8RpRcgEHhVlqLaqEEcPrTFe6rX2YTptTuhHnVlfCVRZmnGH1iihuAEGp9Qee3Gacr4cAvZipdXHhpRFEcc3Papq7bCABwIoMUQS2/GOFEYSeII04bePOmW9Gh0/XCiW7yrGkzO+seNTvFMHZ+BAkRprQnQRI18tfxFTZs2pPlrr4Ultg7aA7GZ1qMxkBrY3Ib3A++qlxQTV+8oG7yfOgvhxEg6eBqca7aqU76Zdt6L1Q9wqIU91LjtDHh8am3Of0KkeWg1+FIAcZqWCkePlHvohtHgKGojw4xU4I1B+NTUJNbiZOk6jX5VIRJM+UT89BUVfbUTz91MlonQnXl3UOkLCtOnHloPj9aZri6Sp3/en6UNrEa5qfMoMROm+w+tTWZ7RihJIVf141EwY3zcCDMGoLLTEjTvipKpThvxzfTaprIqOB7ZDGd5n31N8sewWGmoIAoaKs6NJ7x9ajlKns+XHTlyoa81lVJGgED7p/UmnDdmDkA4Dh7uFBUtmMnLP9kfhRLYG7GTOgO0/CprOU0uSIKTB4ExH1p3bgjAHkNB+ZqTdZoTAXloahadW10A/tH4yKGkbbvoCwk+f6NSvYfXUa8Yj4zxp3yNqCDGw1+n1oOjfc95+VKZa29QdtJ0po1BpqVaeBK4OyTzoRGlKlQKk3tAfrwocb09KoTB0qeWTrSpVKk7JApgJBnupUquxvtES2CNeFTt2gTHCKVKhrBrCb9wpRrSpVGlMsRlI47jhwqN0QSBtSpVNzyFscP13UV9PDWlSqdaVQvoDA/Rqd64c8frhSpUucptaAWRRb5iQOBMef+1NSoa5HsnNmkDswR+uVD64k+B2GgpUqWquUCqYYLwMfGpXMMM0axE+6npUFXv2wu2mv1P4UBbhka7nWlSphyr4SncMDTv+NA4TSpVOUiI0jwAqKCZB5UqVC7jBNKgHNKlSyIF+dPbc6iTSpVGE7K5iASd4oxGXQcxSpUS60lih2tz2dqng7mdSTEg/TjTUqpVM/wBhbmHBUNsd44aa03R943GhjtsdAeNKlU39Sdq3qYJ9ojf8aLjrQtgAazG+tKlU3HKUbNkNdynYCrFzBqWy6gDXT86VKpuI4KV9QhGXTjQcViTm1g6DcTSpVQ5zw5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303338"/>
            <a:ext cx="7810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992" name="AutoShape 8" descr="data:image/jpeg;base64,/9j/4AAQSkZJRgABAQAAAQABAAD/2wCEAAkGBhQSERQUExQVFRUWFRUaGRgYFxgaGBwYGBgXGhgcGhwcHSYeGhojHBQcHy8gIycqLCwsFx8xNTAqNSYrLCkBCQoKDgwOGg8PGiwcHBwsLCwpLCwsLCwsKSwsLCwsKSwsKSw0LCwsLCwsLCwpLCksLCksLCwsLCwsLCwpLCwsLP/AABEIAIQBfQMBIgACEQEDEQH/xAAcAAABBQEBAQAAAAAAAAAAAAADAAECBAUGBwj/xABLEAACAQIEAgYHBQQIBQEJAAABAhEAAwQSITFBUQUTImFxgQYHMpGhscEUQtHh8CNScoIXQ2KSwtLT8WNzg5OyohUWJDM0RKPD8v/EABkBAQEBAQEBAAAAAAAAAAAAAAEAAgMEBv/EAC4RAQABAwICCAYDAQAAAAAAAAABAgMRBBIhMQUUQVFScYGxEzJCYaHRFSKRYv/aAAwDAQACEQMRAD8A4FV1hgfpR2txtB7uFA1MTJoiXDtG/dXkfawgG5R4CjPc0148I/WtLKA2oyk6TUbkzvttQYN1mn6mO6lbfxjkD86lPgeU70rojwI2EGokyTrtTpaJMzNOCY8uPEcqH2l0n8amsD9WRuAw12prxGzQPA61EFjM7x50nwuktqeH58qGvIlLDSQw8Zpys6GdNYO3lSa0I1lfp7qa1eUDXWPOleYgJIhAY8PlSGKPGG7uPmfpTQTqDlA2BG9IX4kCO/b9TQ1EpHEcSndPdttypHhlzBomJp7p70A50MFjtHcf14VIVLXBiT57d1Nc5jcbgiZ/HxqBVnEkrwnQ0RLn3QADwqXDkgL/ABBPeoG3iTVjNyGkaaTx+FVywmCxQ90VMIRoWJHd+ppQhYpvJQ6bA5fdTZjlOufaZHaiYG2/vpygXc/eMN3xse6kiZmza7EaaACeHPbxqMZGvHs5V3A3I1Xl/uaqZmOgEb6nUeOtEVQDIDFtpmJEcuIor5o2+7pPCeB5ggRBqSC4McT2tDOhO3KamCQf6ttIPsiD9KGtrQAqQeBj5TtUvsyiOyJ4wdal5IpA0IBk6NmjykVOQJKkyBqp1Ig7weI7qKXVVOVgYOgO/fygUEtuxhWBgH3aQR8aiZsazbEKQd9Z93fU/tBXs5IY7k5Z4RAFLOkQxzGBOmvw0ipSF9gT3nf8e6hZlC9EydI2AEHz0onWsoSN9ZzGTx/CordMkKANdR+hr4UsOpBIy792n5VHJ+tEw8QT7QI37xTPIMjKBMRpm5zUmwsyCPKPmaEjxss5ZE7j5aeNIQtNl2Da84jy50RLRJBBExw0086nduScpJiNpkd8fhRrtq3oM0d4mKEhYssdnYRrBiPzphIaWcvOyjWd+B2FCxapIIZh4eGu9Ot85fZOkju14nmaVGBEeR2t9eyIAqV3KRllU8Dqe/ShtiYAJMabRt3zT9WDoQTpOnznuoWCt6CAS3idPzOtEvBFG+UHciD9e+oi6ugiCRq3f5b+FMhI4EjwA/20qUklpN1M94J90cKiwWO0ADrxJb86brSDKHTaABp3zwomfM0iQAPvDWByjh7qgHaRW9hAOOp5fKpui/uhT/FM+HdUWduOoPIfhoadOcSOIOn5x3UrgitvSFGpBmSNu7jT22C6GZ/ij5mhLrIXQnWAPlNRWwYhlkjwJ1+VCzCitszoRx4aeVMuJG2oPd+dQ6nfYDlFGNqeM8+Faebj2Bveb/8Ar8qIHJEac9ONbHo96PNi2dAVXIoMtPEwACAd4Puq1e9AsYns21ujhkuL8jlPwrWyXOb9umrbVVGXNBZOp2/XjSVwDxn9RWtiPRvFpq2FvAnlbLDzKg1Vu4J1U57bKf7SMB7yKNsulNdM8YmJDtAgzzEmk9vSSddtaDaaNCwjuPDnRDAOpnTQaxWcOyDRMHfuJj40Rrcakt4RNN5g/MVJGObgYGup2qEHS4QRJlT3cKlmQiQDA5bmoG4pgSwHDSNedLqMpkeJ0GnjNTWUGYHY7c/yp337Qza8vl3VO5cVhIIB2mKhacx7cnx+YoJ1UcEP0+NMRrqw/hAqWVW0aR4bU64WB2YB5zr8al5FDDUGAOHGKZr3CC3GYEClcUbtoR3zNSNgkbyB3ajxFSPBETBB4aaeQoi3CoyuSFkarrHlQbREacNyCaJnmFDee5jx3ilGaBJADHwMTPP6VOS0EADX7u3fofpToZEAkRxjh9R8qSq0EkCBuRp4VEP7QrGAHHDcEfqaZlAWGVmPiJHhVhbR+6dCNTGnHl94c541G3YQ/eIYHedCeYn5eNQ4oBuCnKO8mfhRgzIumhJ1mJPOKfqgR2xBG+w+VQW9J1/l5TESeM1FLql4xI2nQ943+lK3iwfaJ7O2gJjgZ4jWKYW21zFTyzDXTw1NR6tX00kTtsdtvwqSdu0Ccw7Q1kDTbh8fhTKsTlLDXUEiR48SKX2flmHHeFI7iYo15gACZVue5Pd+dSDeDrpm565fdtQRc7PZIMbyJ48DwqxhjnlURmP7oXOZ2nTbjWivoriT7NhgD94sqjzDET7qYiWa7lFHzTEerIdz7IMDwMdwkVJXJywQNYkx7teddHb9BcQI7dtRxJaSPDLNSb0Nc6tetg84c/JRTslwq1tmI+aHPBHAy7RMnTadPDyoRs5ATM8Mo4/7V0rehggA4htN8qGN+EsNKNb9FrS73Ljfyovl96ra59fsR9WfSXMLfIEhGPlI+WlSGJT2u0AYGWNNfhvXXDoXDjXLc8DcMe5QKtWuiMPM9Qk95c/AtHwq2uVXSdqOUTPo4XrFWdTH/j3691Olx5yW5eBJjXwgV6RYw1tYy2rSnmLaT74q5axDbSR4afKtRRDz1dLxHy0fl5xZ6AxDNPUOZO+Rhr36RFatn0NxHC3E7m4yQPKZ+Fd1beaIprcUQ81fS93spiHH4T1fOAc922pn7oZvgYArUwfoLhkHbNy7pHbaF8gsEe+ugApiBW4piHiua+/Xzqx5cFfD9HWrQ/ZW0t/wqAffvXnvpfhcmLcyZYIwE7yOW+4NelTXEesCx+0suCFlWUzoZUyIP8xqqjNMvT0ZdnrH9pzmJ/bjbj3AQYCxzEwedOxG77wNQSAR5VNbyiYJY8jw8Jpuqufdywe4D515X07K8TwmntMvEzvoRSOQ7nz1pHgT86Xmy9C9Wtj9ldcgiXCjwVZ+bmu6srXN+geFy4RJ+8Wb3kx8AK6lRXr5PlNXVuvVT9/Y8U8nmffTxUWcDcgedDyo3cKjaMiN/Eqn5iqNz0UwZ3wtjytqv/jFaYqRFTdNyunlMw5276C4Jv6kieV26PhngVSu+r3BcEuD/qt9Zrq2FCIoxDtGqvR9c/65Z/VvhztcvjlJtmP/AECqp9Wlk7373/4/8utdqulBuGszTDrGu1HicefVph5k3b0/9P49ikvq0w41F28CP+Wf8NdWacVYg9ev+L2cn/RtZmReuD+RD+Bob+rG3GmIYHn1QP8A+wV2INSBFW2D/IajxezhrfqwCn/6oknYmzp8LlPc9WT6lcSgP/Kb/Ma7lkqamjbDUdJaiPq/EOAX1a3xtdsT4OP8FB/o0xQ9lrJHDtmfim1ekrRAtOyGo6Uvx3T6PLbnq8xwPZCDwdB8zUD6B48fcLHue3/m1/KvV1qamj4cNx0tejsj8/t4+fQjGn2sNc7srW4nwD0z+huMO+GudnwPu1+teyinmr4cNfzF3wx+f28ZX0Mxp9rDXDHDsj5tVu16B4og/sCCeBa37wc5jWvW5qJHKn4cKemLvhj8/t5UfVvi23CLyLXR/hDRVnDeqy9Az3rSn+yHb6L7q9LnvpiKtkOM9KX55Yj0cNhvVhbH/wA2+7zEqqqo/wDUXPnpWhhvQvCWvZshjprcJfbuPZHurpiKGy1rEONetv186p9vZnZIEABRyUAD3DSmtppp9KtOlDFvWp585VLmlVLhFaWHsi7my/dYqeEMN/nSudCNwrODFUMVkoZStS50eRpFVr+Dygk6Ac+HnWcN7lLLUrZqyltWWVKsOYII+FZlrpO0zZVcEyQO8jkdjRg5y0lajI1VQaNaM0syvWn99WVFUrc1esitw5SnFManFMUrbIRrmfT22Ps6sQDluKDI2DAiffFdWErL9KcLmwd4ckzd/ZIP0qxng9Olr2XqZ+7y17Z3WB3ED4VXa4Af2h1pXcOD94Tz589KJaQwJM6b6bcK8Uvs2apVpiktzhlHjQ411ouHw2dlUEkMyrzgkgfWulMZmIeWZxxe3ejmEKYWwp3FpJ8YBPzrUApWrcAAcAB7qJlr1Txl8bVVumZ7wMTcIXT2iQB4kxPlMx3UD7LDewrLlMuxli3KI2j3cqs4jDllgGDIIPeCCJ7tPdVZbzLPZZSdSvVs4naQyc+/XwrINhgUydnIHkFAZCsAT2eWxBjTbz0DVSxhCWzGYBJ13LERJH3QBoB361cK0pgvev3MRdS3dVFt5N7eeSwk8QRVmyz2wTiLlsglQCFKakxBljuSBWfg+iUvXcS91JPXZVOoMKibERpNP0z0egt2bIByviLYILE6SWO8mIWgtdMahUuroVBImREjcTtVW9i1MkEEbyCCPfQr1tRjLasAEFom2NApuZoaBtmCx5E1mdMWVz4i5b1T7MwePZ6xZgfxBTrRKhpLj1JyhlmJgETHON4qVq+G9kgxyPGucxnQ1vqcJ2YLXbQLfeIZTmBO+o0q/h8CtvHQiqoOH7QAABhwF0HITQ01w0cd6nauA7EGDwI+lZHpDhA/2dTMHELMaaZXnaothBZxX7JApOGumFEBirLlkDciall0AYbceVTUeVct9htDAC/p1vVBxd+/1hE77+1pl8qPjrjW7lzg2Js2wv8AzcwtmPAXFPgtLLpgKKBXNdHIc1rDST1Ny4W11yJBtz49Yv8AdNavT2JZLMqcpZ7aZv3Q7hSfIGkNMLT5axr2FGHuWDbZ+3cCMrO7BgQxnUmGETNVMPhi9i/cNy7mV8RkIcjLlZo0Gh24zyqDpYppoPR93PatsdSyKT5qCawbuLcWXw4Zuu64WlaSWyP2g891udea1J0uanFYKYcX795bjNls9WqqGZd0DFzlIkmY1/dqmuJb9iGYkJjnthjuyBXCzzgnL/LUnU7HhUExKMSqsrMACQCDodj4GNPCse7dBxzLOv2QyP8AqaeetT9E7arhLJAALW1JPEmBuf1tURn6Uy37yuVVLdq288sxuBtf5RpQWxwa7YJW4puLchWIA0CntLrrG3KTNUumOiDexDwzIRZtFTHYLo7lM2msHh31NTduvhbjWijI10XASNOwRI11UkCPGoqV7p68cO2JVLaomYlCSXYISHgiANjEgzFWXutexDotxraW0tk5QuZmuSRqQdAF2A41Kx0O/wBju2WgM/XAayIdmKz5NT3ehnDK9u51dwW1RjlzKwXaRI1BJgzxoOWYcVct2cUM5DrirZziAYfqhMbbHbauguIti7hyjN23KPmdmzAqSCZO8jhVG16PJkuqzu3XFS50nMsaiBpMDwirmNa2cvWEDKwZZbL2hOu/ealMZNYRb92/1iWnKXCoD3CMqgArlUKYkGc0z7qFdt2Wwyh7ykW70BirPb4hVckLnUExn20FSxOBs3iGa2j6QGOunjyq1aUBcmUBYjKBpHhTkYYmKwVu0bilbbC9bbtWCZEbgpw3kNJ4isq9bZEtEXcPfUMmVCuV52AXX2wDy4Gu1w2FVPYRRJ1KgD3xSudFoGzhFDcWAE++KMZWZD+xKF4T5UBMIJ3HvA+dWXwuYTO3KpphFHAe6rCyCuGHMeWvyp7cHYz4hvwqwyxTra48KcLKCpOgnzED50ZcNz+f5VJiAN6F9rHP3UhNrUbVUx1jPbdT95GHvBFGbEGom4eFJicTl4hdtdXsJ468DUwrHXSOUAxzo/SdtrN69bkNFx9Nz7Rge6qJa3xtsSdeW9eSuMVS+6oqzTEqHWA7z591a3ocnWY7DoZI6wHXkgLf4ayw+vdXSerqTjRAHZtu2vku/wDNW7XzQ8Opq22qp+0vYwamDVBcUw3B8iPrU/tXcfhXd8ksDFp1nVz2suaI0yzG/jTWekLTI1xXBRSQW2AjfeuY9IMWy3rbISGuW7lkGDozlCpPKIJoNhQL7YVSOrz27hH/AA1toI83UfGiOIw6nE9I5OtbsFbdsNGY5pIJ7QjQEDTzoljH5riIVgta6wnlqBHfvv3Vy+JxgZMeQw7VxLY1H7qLp5tWvhb4+2uN8mHtr/eZj/hphL2PxC2iuae26oIE9ptB5Vdt4YHhWH09ih9owi8OsdiP4LbR8WFZNjph7ytcZMQSxbIbdxQqgEgQBcGo4lhvQuLssT0QlwRcRXHJgCPjQbuAtC2UZQLcZSAOzDabDhWDc9IzksLcuOtxll1tqWuNAgxEwJ1NB/8AeNrYxJm4y20tuouLleSTodAY7O5HOqZURLd+yYdo7SHq4YTssAiR5VE4WySLqlSSsBgd13HlOtcrjcez4XrBdhyhLSsiGXYARA760Og74Fi0CTIRQdO6jLWGndwyMVJE5TmXuIkaeRp/sq5w+XtAEBuMGCR7xWInpCVs3ywDPadkGkSWjq9OE5hVhcXed+qVkUpbQ3HyzLMDAUTptMnuqS5b6CsB84tiZzccubecvszPGKuXcCjsjMstbJKnkSINYb9OXFt3A2XrbV61bJAOUi4yQwEyCVfadDWtjMayXrCLEXGcNO8KhYR5xSJWbOARbjXFUZ3ADHXULtVi9h1dSrKCrCCCNIrL9Jw32S6VIHZMyCZXiBBEHv18Kl9qvSllShfq87uVOUCYEJmkknv4GoLOF6Ft22DDMxAhSzs+UccuYmPHeiWujUW29tRCuXJ14uSW8NTQujsa5e5auBc6BSCuisrTBgnQyCIk0PpfpU23toDbTOGOe4TlBWIXSO0Z5japL1jDhFVV2UADjoBArIs4LPijfa2UyJkXNHaaT2gAToFMA95o17pO4loMypPWokgyrKzAZl1kb7HiKNi8eUvWbcCLnWSdZGRQR3cakji+ikuNnOZWiCyOykjXQkRI1p36LtG2LRQZBsvIgzM7zPHes1OksRcTrraIbZMrbM9Y6TE5pCqSNQCI5miNiLt17i2nVFtkLJTMS8AkHWABIqK7hujrdv2UCmCJjWDBMnczA9wqzbtgCAAANgOA7hXN4/ph1azbuFrTMjNcNtTcaVIAVAFaAdSSRpoONPh8Ree1eRTcIlOre4ptOytGdZIGoggNH3hUnSxQhiVLFQ6lhuuYZvdM1gYW8qOwZb2GLWbntOHQhdS8hm7SzM6b0PDIbIw2a1h7iZ7ao9skXCW0DwR2tGJOvOpOny0slK1iUZnRSCUIDDkSJHw1orCpKWMBVSdJkAeLEKPiarJgMjxkzArJuEjMWnYjeOPIbVo4mxmQqDB0IPIgggx3EVTN9gSTKkxmVgzLI0lGGnlv3Co5UFw5RVdlVGJUXFUypzNlBG2oJGviKPcwpbb61Ys4Mu0kaSCWK5ZK6qqg65QdZPHbetNcPRg5YlrCm2Q5LQN9eHGta9gi69l2AjSPnVk4YEEGhYA9WeqbRfuH/D404wzM5VsL0c6nW4xHl+FFu4Zj94/CtUqKBcFOBlmfZiNzQsRdYc60WqpiLU1Fmm8eVTFzupOlDoaGD1NblAWpqaQ829MMOoxd3XKxIbvIKgn4zXP3EYE65p5H511HrERBiEZgZa2uo7iwrlntIOJM8Rp86892P7PsdJVus0z9mcVO20fPhXceq1M16+37qKAf4mM+XYrgi/DX4616T6qkAs3m/wCIB/dUH/FW7XOXh19WLM/fHu7rLTFakDTkV0fNhkVHq9aIacCpKj9G22BBtqQWDEQILAjteOg17qPhsCquzAavlDEccsx7pqylGtqKllQ6S6EV3t3Nc1sNl107Qg/CsK56JLLAPdRGJLIrQpnfhIB4wRXZmg3LdWFEsZfR9SyOjdWyJkEBSpTQxB5RpQOkfR2GP7Vn60qWDRPYB2iBGo0iugt6VmdK44DF2U3Js3W8Ia0NfGfgapMZy5616MXAnU9d+yggDJLxwXNMFfKY410OD6NyoqjWFA2jYcqMTQf/AGg6GIzDhO4o5LMyxVwAu46UYG2qo1wCCOsQsLYnnrMf2RWliOjri3jctFZZQrK8wcpOUgjUHUiIq7a6RWICheOmlTfFjhUGU3QRay6lx1ty4twvHZzoVKjLM5QFA51ZtdH3nvWrt10/Z5+ykx2lKzJ1nbltVrrqml3WlJ9KYHrrFy3MZ1IncDyodzo+7mS6rJ1qpkYQ2RlmRHEEHWdeNW7NyjqaQp9HYF1d7lxgbj5R2RCqqzlUTqdyZPPam6Sw10sDb6t1ykNauaKTMhpAMHcRHGtAGpVBzS+jz9TcUG2jtdS4qLPVqUKkDadcupAG+1FOBvXL9q7cFtQguAqrFvbWJkgT4Rwrbegu1BYNvou+lrqEZBb1AuAkXVQkmAsRmA0Bnyoz9FXUuXGsugF0gsHVjDABcykEbgDQ1plqYvUWLc6DKi0VuuLlsMOsIzZg0FgwO4JE93Cir0IpRxcLO1wqWb2TKRky5YyZY0jmedaJeadRUQMD0UiMWl3cjLmuMWIU7gTsOYG/GrGC6HsW2zW7SK20qoB8oqSmjI1QGC/r8aRNIGlSjVNRQ6mtSEWiKagtSBqAwoWItZhrUxTPtSFdHPE1ItUxb8qG1BDd6BcojGhk1FUvCq5FW71Z9/FovtOq+JAqaiJkVRUtqzG9I8OP61T4a/KsrpT0zsZSqlidNl0bzozDvTprtfKmf8Znp7jCxtMqgquddf5SD3ca48ojGTp4tvWz0j04bwUC2coaeE7fKsq6VB21O8a1566sy+o0duq3ZimrsYYGm/lXX+iXpqmEtG21tzLlpUruQBrJHKuNDCkvM6iqmqaXC7bpu07auT1ez60sLpmW6v8AKD8jVy16ysEf6xh423j5V40WPCm74rfxJeCrQWuzL3K36cYJtsRbHiY+dW7HpFhn9m/ZPg6/jXgDXJ7hTFhwkAU73KdDR2S+j7ONtnZ0Pgw+hq5buCvmUoAeBmpC8RoCRG0GKd7nOg/6/D6fWmavmi10peT2btweFxx8jVm36SYoezib/gL1z5Zqd8M9QnxPohrkCTsJJ8BXHdAY44p7mLIIFzs2gZ0tIdNDoCxlvPurym/6TYq4hRsTfZWEEG4SCOIPMVLCel2LsIEt3iEXQDJbMD+ZSaN8ZMaOqmmeMZl7sp0qNxZ3rxa36x8ev9cD420+gFGHrPx371s+Nv8AOrdDjOlrh68LNECV5AvrVxv/AAT4ofo1T/pVxv7uH/uP/qU7oHVrj11V0p0PaH62ryI+trG69jD/ANx/9SmPrWxmnYw/jkf/AFKt0Dq1x7OrVatXa8P/AKWcd+7h/wDtv/qU6etrHcrH/bb/AD07oHVbnc91zVMNXhS+t7H8rH/bb/PRrfrix/7uG/7b/wCpVuhdUudz2q4arXW768ns+uPF/esWCe7Oo+Zo9r1p4h//ALe0O83GA+Io3w1GjvTyh6T1lJwSDHAV5e3rQv8ADD2wdfvt+FAb1o4smFt2V8Q58vaFW6Go0V3uenrd1qS4ivIr3rKxk7WV8Eb6uaqXvTzGvqL2UclRB8SCfjRvhqNFcnm9wV6J9qVdWYDxIA86+e8V6Q4pz28RdP8A1GA07lgVQvXCTmMseZM7eNW90jQz2y+ir3pRhF9vE2Qe+4v41Vuen2AG+KtHwJb5V4Gl3jEEcqfrcu3x2PlRvdo6Po8Uvc73rLwA2vFv4bbn/DVS9618IoBVbz9wSP8AyIrxjr9too9vExyOnj30b5dqej7Pbl6m/rlt/dw90/xMg+RNUcR657oMLhrY5TcY/JR7przeSQeHfFTz5dBM6ag+8Ub5dadDYj6fd3dz1tYwwQLCg8MjEz4lxQMR608aNM9snutjbzJ1riwZM/AfqKJbvKpggk8/w/OjfL0RpbHZTDo/6SMcTrfYbbLbA+KbUS56dYxo/wDiCOeif5foK50YkscpUH3eQM05wzNOcZQP1pRul1p09rwxPo3X9Kca2v2pwP5QPfloV70ivtAa/d1/ddh3bjw4Vj2wq69qRz28fClh8UDuAN9RM8tRtrRunvdIs2o+mI9F9sVd4tdYzpN0nTv1qu15wQeHGANfz8aHwiQIP3hJopcxo4B+H6+NGZdYpjs4IdeWkbcogGPhrU1tLxMeYJ91C6xtcwQ98kfEeO1OL4nsJPOATr9KGvMS44YxBIHH/c064cHYA95NRbKfaQrrprqT4U5tj7uXzJBqOGCymeFJkJ4RFSU6aEanTnSZGj9frzpeCYBH8VO1ydI8NaYoeOlQW2OelLlxTKCPyqLDmTTGdtqcx40szhEHTSfdUwJ/OnW3PuqQ8BVlRSYiORp8o3493wqajTWPzpZI02ihraE3Ajl504B/W1ECnYRSEieNWTFKMAaHyp1td0URWHLWkLndNDcUQGtnumPfS6vjrRuqO8RpRcgEHhVlqLaqEEcPrTFe6rX2YTptTuhHnVlfCVRZmnGH1iihuAEGp9Qee3Gacr4cAvZipdXHhpRFEcc3Papq7bCABwIoMUQS2/GOFEYSeII04bePOmW9Gh0/XCiW7yrGkzO+seNTvFMHZ+BAkRprQnQRI18tfxFTZs2pPlrr4Ultg7aA7GZ1qMxkBrY3Ib3A++qlxQTV+8oG7yfOgvhxEg6eBqca7aqU76Zdt6L1Q9wqIU91LjtDHh8am3Of0KkeWg1+FIAcZqWCkePlHvohtHgKGojw4xU4I1B+NTUJNbiZOk6jX5VIRJM+UT89BUVfbUTz91MlonQnXl3UOkLCtOnHloPj9aZri6Sp3/en6UNrEa5qfMoMROm+w+tTWZ7RihJIVf141EwY3zcCDMGoLLTEjTvipKpThvxzfTaprIqOB7ZDGd5n31N8sewWGmoIAoaKs6NJ7x9ajlKns+XHTlyoa81lVJGgED7p/UmnDdmDkA4Dh7uFBUtmMnLP9kfhRLYG7GTOgO0/CprOU0uSIKTB4ExH1p3bgjAHkNB+ZqTdZoTAXloahadW10A/tH4yKGkbbvoCwk+f6NSvYfXUa8Yj4zxp3yNqCDGw1+n1oOjfc95+VKZa29QdtJ0po1BpqVaeBK4OyTzoRGlKlQKk3tAfrwocb09KoTB0qeWTrSpVKk7JApgJBnupUquxvtES2CNeFTt2gTHCKVKhrBrCb9wpRrSpVGlMsRlI47jhwqN0QSBtSpVNzyFscP13UV9PDWlSqdaVQvoDA/Rqd64c8frhSpUucptaAWRRb5iQOBMef+1NSoa5HsnNmkDswR+uVD64k+B2GgpUqWquUCqYYLwMfGpXMMM0axE+6npUFXv2wu2mv1P4UBbhka7nWlSphyr4SncMDTv+NA4TSpVOUiI0jwAqKCZB5UqVC7jBNKgHNKlSyIF+dPbc6iTSpVGE7K5iASd4oxGXQcxSpUS60lih2tz2dqng7mdSTEg/TjTUqpVM/wBhbmHBUNsd44aa03R943GhjtsdAeNKlU39Sdq3qYJ9ojf8aLjrQtgAazG+tKlU3HKUbNkNdynYCrFzBqWy6gDXT86VKpuI4KV9QhGXTjQcViTm1g6DcTSpVQ5zw5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303338"/>
            <a:ext cx="7810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994" name="Picture 10" descr="http://www.rtsd.org/cms/lib/PA01000218/Centricity/Domain/1/Kindne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77" y="5204388"/>
            <a:ext cx="1514774" cy="1514774"/>
          </a:xfrm>
          <a:prstGeom prst="rect">
            <a:avLst/>
          </a:prstGeom>
          <a:noFill/>
        </p:spPr>
      </p:pic>
      <p:pic>
        <p:nvPicPr>
          <p:cNvPr id="8" name="Picture 2" descr="C:\Users\PAPIS\Desktop\good-manne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7476" y="5742389"/>
            <a:ext cx="2416585" cy="438771"/>
          </a:xfrm>
          <a:prstGeom prst="rect">
            <a:avLst/>
          </a:prstGeom>
          <a:noFill/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FAFC78E-1F8E-4A4C-8180-2FA83F217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040027" y="908720"/>
            <a:ext cx="2105439" cy="1735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2B78E3-FB1E-422D-89F9-C676D7018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676" y="3477613"/>
            <a:ext cx="3776147" cy="3324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510512-9F91-4BFD-A403-E983399F78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" y="1539081"/>
            <a:ext cx="4751370" cy="1907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E4AB7-8F18-4615-95BC-425624B8B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7217" y="192190"/>
            <a:ext cx="2331061" cy="830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5B9D54-A685-4CFD-AFAD-010EC91552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977" y="484603"/>
            <a:ext cx="4102485" cy="690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FD10C2-E450-4EC1-B12C-AD2AFD90FD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3673" y="3168946"/>
            <a:ext cx="2758151" cy="260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06DCAB-00DF-4773-9F27-C472F564E166}"/>
              </a:ext>
            </a:extLst>
          </p:cNvPr>
          <p:cNvSpPr txBox="1"/>
          <p:nvPr/>
        </p:nvSpPr>
        <p:spPr>
          <a:xfrm>
            <a:off x="719936" y="3798845"/>
            <a:ext cx="40834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At Russell Lower School we have good manners based on Russell Rights and our shared Values – We are Bucket Fillers </a:t>
            </a:r>
            <a:r>
              <a:rPr lang="en-GB" b="1" dirty="0">
                <a:solidFill>
                  <a:srgbClr val="7030A0"/>
                </a:solidFill>
                <a:sym typeface="Wingdings" panose="05000000000000000000" pitchFamily="2" charset="2"/>
              </a:rPr>
              <a:t> </a:t>
            </a:r>
            <a:endParaRPr lang="en-GB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C1F938-B6B5-446C-B756-5EE393B1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54" y="86388"/>
            <a:ext cx="8769291" cy="6529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D4B521-3F8D-4A6E-A28A-E54D3C71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4FAF7-F1BF-4EED-8ACA-FF04F7191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438943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32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400800" cy="720725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400" dirty="0">
                <a:solidFill>
                  <a:schemeClr val="tx1"/>
                </a:solidFill>
              </a:rPr>
              <a:t>What are Good Manners?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112568"/>
          </a:xfrm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marL="274320" indent="-274320" algn="ctr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1200" dirty="0"/>
              <a:t>Courtesy, politeness or having </a:t>
            </a:r>
          </a:p>
          <a:p>
            <a:pPr marL="274320" indent="-274320" algn="ctr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1200" dirty="0"/>
              <a:t>are all about respecting others and yourself. </a:t>
            </a:r>
          </a:p>
          <a:p>
            <a:pPr marL="274320" indent="-274320" algn="ctr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1200" dirty="0"/>
              <a:t>It’s not just about </a:t>
            </a:r>
          </a:p>
          <a:p>
            <a:pPr marL="274320" indent="-274320" algn="ctr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1200" dirty="0">
                <a:solidFill>
                  <a:srgbClr val="FF0000"/>
                </a:solidFill>
              </a:rPr>
              <a:t>eating quietly and neatly</a:t>
            </a:r>
            <a:r>
              <a:rPr lang="en-GB" sz="11200" dirty="0"/>
              <a:t>, it’s about </a:t>
            </a:r>
            <a:r>
              <a:rPr lang="en-GB" sz="11200" dirty="0">
                <a:solidFill>
                  <a:schemeClr val="accent3">
                    <a:lumMod val="75000"/>
                  </a:schemeClr>
                </a:solidFill>
              </a:rPr>
              <a:t>paying</a:t>
            </a:r>
          </a:p>
          <a:p>
            <a:pPr marL="274320" indent="-274320" algn="ctr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1200" dirty="0">
                <a:solidFill>
                  <a:schemeClr val="accent3">
                    <a:lumMod val="75000"/>
                  </a:schemeClr>
                </a:solidFill>
              </a:rPr>
              <a:t>attention to the person who is talking </a:t>
            </a:r>
            <a:r>
              <a:rPr lang="en-GB" sz="11200" dirty="0"/>
              <a:t>to you and </a:t>
            </a:r>
          </a:p>
          <a:p>
            <a:pPr marL="274320" indent="-274320" algn="ctr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1200" dirty="0">
                <a:solidFill>
                  <a:srgbClr val="FFC000"/>
                </a:solidFill>
              </a:rPr>
              <a:t>treating every individual </a:t>
            </a:r>
            <a:r>
              <a:rPr lang="en-GB" sz="11200" u="sng" dirty="0">
                <a:solidFill>
                  <a:srgbClr val="FFC000"/>
                </a:solidFill>
              </a:rPr>
              <a:t>equally</a:t>
            </a:r>
            <a:r>
              <a:rPr lang="en-GB" sz="11200" dirty="0">
                <a:solidFill>
                  <a:srgbClr val="FFC000"/>
                </a:solidFill>
              </a:rPr>
              <a:t> regardless of their </a:t>
            </a:r>
          </a:p>
          <a:p>
            <a:pPr marL="274320" indent="-274320" algn="ctr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1200" dirty="0">
                <a:solidFill>
                  <a:srgbClr val="FFC000"/>
                </a:solidFill>
              </a:rPr>
              <a:t>appearance, beliefs and backgrounds</a:t>
            </a:r>
            <a:r>
              <a:rPr lang="en-GB" sz="11200" dirty="0"/>
              <a:t>. </a:t>
            </a:r>
          </a:p>
          <a:p>
            <a:pPr marL="274320" indent="-274320" algn="ctr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1200" dirty="0"/>
              <a:t>Good </a:t>
            </a:r>
          </a:p>
          <a:p>
            <a:pPr marL="274320" indent="-274320" algn="ctr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1200" dirty="0"/>
              <a:t>manners imply being cheerful and generous to </a:t>
            </a:r>
          </a:p>
          <a:p>
            <a:pPr marL="274320" indent="-274320" algn="ctr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1200" dirty="0"/>
              <a:t>others and </a:t>
            </a:r>
            <a:r>
              <a:rPr lang="en-GB" sz="11200" u="sng" dirty="0">
                <a:solidFill>
                  <a:srgbClr val="7030A0"/>
                </a:solidFill>
              </a:rPr>
              <a:t>make sure we stick to the Russell Rights</a:t>
            </a:r>
            <a:r>
              <a:rPr lang="en-GB" sz="11200" dirty="0"/>
              <a:t>.</a:t>
            </a:r>
            <a:endParaRPr lang="es-ES" sz="112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GB" sz="3600" dirty="0"/>
          </a:p>
        </p:txBody>
      </p:sp>
      <p:pic>
        <p:nvPicPr>
          <p:cNvPr id="31746" name="Picture 2" descr="C:\Users\PAPIS\Desktop\good-mann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84784"/>
            <a:ext cx="1728192" cy="313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683568" y="980729"/>
            <a:ext cx="7776864" cy="237626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GB" sz="2800" dirty="0"/>
              <a:t>How would you feel if someone talked to your</a:t>
            </a:r>
          </a:p>
          <a:p>
            <a:pPr algn="ctr">
              <a:buNone/>
            </a:pPr>
            <a:r>
              <a:rPr lang="en-GB" sz="2800" dirty="0"/>
              <a:t>friend but turned his back on you? </a:t>
            </a:r>
          </a:p>
          <a:p>
            <a:pPr algn="ctr">
              <a:buNone/>
            </a:pPr>
            <a:r>
              <a:rPr lang="en-GB" sz="2800" dirty="0"/>
              <a:t>Or if someone pushed you out of the way to get </a:t>
            </a:r>
          </a:p>
          <a:p>
            <a:pPr algn="ctr">
              <a:buNone/>
            </a:pPr>
            <a:r>
              <a:rPr lang="en-GB" sz="2800" dirty="0"/>
              <a:t>the seat you were about to sit on?</a:t>
            </a:r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pic>
        <p:nvPicPr>
          <p:cNvPr id="7171" name="Picture 10" descr="https://sorryforparenting.files.wordpress.com/2014/07/dontcastst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73016"/>
            <a:ext cx="37115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683568" y="980729"/>
            <a:ext cx="7776864" cy="237626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GB" sz="2800" dirty="0"/>
              <a:t>How would you feel if someone let the door slam </a:t>
            </a:r>
          </a:p>
          <a:p>
            <a:pPr algn="ctr">
              <a:buNone/>
            </a:pPr>
            <a:r>
              <a:rPr lang="en-GB" sz="2800" dirty="0"/>
              <a:t>in your face as you were about to walk through it? </a:t>
            </a:r>
          </a:p>
          <a:p>
            <a:pPr algn="ctr">
              <a:buNone/>
            </a:pPr>
            <a:r>
              <a:rPr lang="en-GB" sz="2800" dirty="0"/>
              <a:t>Or if someone shared your things but never </a:t>
            </a:r>
          </a:p>
          <a:p>
            <a:pPr algn="ctr">
              <a:buNone/>
            </a:pPr>
            <a:r>
              <a:rPr lang="en-GB" sz="2800" dirty="0"/>
              <a:t>shared anything of theirs?</a:t>
            </a:r>
            <a:endParaRPr lang="es-ES" sz="2800" dirty="0"/>
          </a:p>
          <a:p>
            <a:pPr>
              <a:buNone/>
            </a:pPr>
            <a:endParaRPr lang="en-GB" sz="2800" dirty="0"/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pic>
        <p:nvPicPr>
          <p:cNvPr id="25602" name="Picture 2" descr="http://www.metropolismag.com/Point-of-View/April-2013/The-Sexual-Politics-of-Navigation/slamming-d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73016"/>
            <a:ext cx="5904656" cy="307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7776864" cy="2592287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GB" sz="2800" dirty="0"/>
              <a:t>How would you feel if someone never said </a:t>
            </a:r>
          </a:p>
          <a:p>
            <a:pPr algn="ctr">
              <a:buNone/>
            </a:pPr>
            <a:r>
              <a:rPr lang="en-GB" sz="2800" dirty="0"/>
              <a:t>‘please’, ‘excuse me’ or ‘thank you’? </a:t>
            </a:r>
          </a:p>
          <a:p>
            <a:pPr algn="ctr">
              <a:buNone/>
            </a:pPr>
            <a:r>
              <a:rPr lang="en-GB" sz="2800" dirty="0"/>
              <a:t>Good manners is about considering the feelings </a:t>
            </a:r>
          </a:p>
          <a:p>
            <a:pPr algn="ctr">
              <a:buNone/>
            </a:pPr>
            <a:r>
              <a:rPr lang="en-GB" sz="2800" dirty="0"/>
              <a:t>of other people, and being the kind of person </a:t>
            </a:r>
            <a:endParaRPr lang="es-ES" sz="2800" dirty="0"/>
          </a:p>
          <a:p>
            <a:pPr algn="ctr">
              <a:buNone/>
            </a:pPr>
            <a:r>
              <a:rPr lang="en-GB" sz="2800" dirty="0"/>
              <a:t>that others will like and respect.</a:t>
            </a:r>
            <a:endParaRPr lang="es-ES" sz="2800" dirty="0"/>
          </a:p>
          <a:p>
            <a:pPr>
              <a:buNone/>
            </a:pPr>
            <a:endParaRPr lang="en-GB" sz="2800" dirty="0"/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pic>
        <p:nvPicPr>
          <p:cNvPr id="37890" name="Picture 2" descr="https://hawaiiesquire.files.wordpress.com/2012/04/consideration-2-way-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3717032"/>
            <a:ext cx="3936747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683568" y="980729"/>
            <a:ext cx="7776864" cy="2664295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GB" sz="2800" dirty="0"/>
              <a:t>They also help to promote friendship and live</a:t>
            </a:r>
          </a:p>
          <a:p>
            <a:pPr algn="ctr">
              <a:buNone/>
            </a:pPr>
            <a:r>
              <a:rPr lang="en-GB" sz="2800" dirty="0"/>
              <a:t>happily amongst the people around you. If you </a:t>
            </a:r>
          </a:p>
          <a:p>
            <a:pPr algn="ctr">
              <a:buNone/>
            </a:pPr>
            <a:r>
              <a:rPr lang="en-GB" sz="2800" dirty="0"/>
              <a:t>show good manners everywhere you go, then you </a:t>
            </a:r>
          </a:p>
          <a:p>
            <a:pPr algn="ctr">
              <a:buNone/>
            </a:pPr>
            <a:r>
              <a:rPr lang="en-GB" sz="2800" dirty="0"/>
              <a:t>are more likely to encourage others to behave in </a:t>
            </a:r>
          </a:p>
          <a:p>
            <a:pPr algn="ctr">
              <a:buNone/>
            </a:pPr>
            <a:r>
              <a:rPr lang="en-GB" sz="2800" dirty="0"/>
              <a:t>the same way towards you.</a:t>
            </a:r>
            <a:endParaRPr lang="es-ES" sz="2800" dirty="0"/>
          </a:p>
          <a:p>
            <a:pPr>
              <a:buNone/>
            </a:pPr>
            <a:endParaRPr lang="en-GB" sz="2800" dirty="0"/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6286"/>
          <a:stretch>
            <a:fillRect/>
          </a:stretch>
        </p:blipFill>
        <p:spPr bwMode="auto">
          <a:xfrm>
            <a:off x="2411760" y="3933056"/>
            <a:ext cx="391618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840760" cy="720725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400" dirty="0">
                <a:solidFill>
                  <a:schemeClr val="tx1"/>
                </a:solidFill>
              </a:rPr>
              <a:t>Example of Good Manners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1944216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GB" sz="3200" dirty="0"/>
              <a:t>                            to everyone you meet. </a:t>
            </a:r>
          </a:p>
          <a:p>
            <a:pPr algn="ctr">
              <a:buNone/>
            </a:pPr>
            <a:r>
              <a:rPr lang="en-GB" sz="3200" dirty="0"/>
              <a:t>You will never regret being too polite, but you </a:t>
            </a:r>
          </a:p>
          <a:p>
            <a:pPr algn="ctr">
              <a:buNone/>
            </a:pPr>
            <a:r>
              <a:rPr lang="en-GB" sz="3200" dirty="0"/>
              <a:t>might regret being rude.</a:t>
            </a:r>
            <a:endParaRPr lang="es-ES" sz="3200" dirty="0"/>
          </a:p>
          <a:p>
            <a:pPr>
              <a:buNone/>
            </a:pPr>
            <a:endParaRPr lang="en-GB" sz="2800" dirty="0"/>
          </a:p>
          <a:p>
            <a:pPr>
              <a:buFont typeface="Wingdings 2" pitchFamily="18" charset="2"/>
              <a:buNone/>
            </a:pPr>
            <a:endParaRPr lang="en-GB" sz="2800" dirty="0"/>
          </a:p>
        </p:txBody>
      </p:sp>
      <p:pic>
        <p:nvPicPr>
          <p:cNvPr id="43010" name="Picture 2" descr="http://www.sarahsschoolsigns.co.uk/wp-content/uploads/2013/06/school-rules-be-polite-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717032"/>
            <a:ext cx="2459118" cy="2808312"/>
          </a:xfrm>
          <a:prstGeom prst="rect">
            <a:avLst/>
          </a:prstGeom>
          <a:noFill/>
        </p:spPr>
      </p:pic>
      <p:pic>
        <p:nvPicPr>
          <p:cNvPr id="43013" name="Picture 5" descr="C:\Users\PAPIS\Desktop\be pol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2724150" cy="61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610</TotalTime>
  <Words>878</Words>
  <Application>Microsoft Office PowerPoint</Application>
  <PresentationFormat>On-screen Show (4:3)</PresentationFormat>
  <Paragraphs>108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Constantia</vt:lpstr>
      <vt:lpstr>Wingdings</vt:lpstr>
      <vt:lpstr>Wingdings 2</vt:lpstr>
      <vt:lpstr>Flujo</vt:lpstr>
      <vt:lpstr>The power of good manners at Russell Lower School </vt:lpstr>
      <vt:lpstr>PowerPoint Presentation</vt:lpstr>
      <vt:lpstr>PowerPoint Presentation</vt:lpstr>
      <vt:lpstr>What are Good Manners?</vt:lpstr>
      <vt:lpstr>PowerPoint Presentation</vt:lpstr>
      <vt:lpstr>PowerPoint Presentation</vt:lpstr>
      <vt:lpstr>PowerPoint Presentation</vt:lpstr>
      <vt:lpstr>PowerPoint Presentation</vt:lpstr>
      <vt:lpstr>Example of Good Manners</vt:lpstr>
      <vt:lpstr>PowerPoint Presentation</vt:lpstr>
      <vt:lpstr>PowerPoint Presentation</vt:lpstr>
      <vt:lpstr>PowerPoint Presentation</vt:lpstr>
      <vt:lpstr>PowerPoint Presentation</vt:lpstr>
      <vt:lpstr>How to SHOW good manners at Russell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</dc:title>
  <dc:creator>Anna</dc:creator>
  <cp:lastModifiedBy>Nicki</cp:lastModifiedBy>
  <cp:revision>98</cp:revision>
  <dcterms:created xsi:type="dcterms:W3CDTF">2013-12-02T16:40:53Z</dcterms:created>
  <dcterms:modified xsi:type="dcterms:W3CDTF">2020-11-23T11:32:19Z</dcterms:modified>
</cp:coreProperties>
</file>