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05" r:id="rId2"/>
    <p:sldId id="307" r:id="rId3"/>
    <p:sldId id="304" r:id="rId4"/>
    <p:sldId id="286" r:id="rId5"/>
    <p:sldId id="308" r:id="rId6"/>
    <p:sldId id="311" r:id="rId7"/>
    <p:sldId id="306" r:id="rId8"/>
    <p:sldId id="309" r:id="rId9"/>
    <p:sldId id="310" r:id="rId10"/>
    <p:sldId id="312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73D"/>
    <a:srgbClr val="18A0DB"/>
    <a:srgbClr val="FFFFFF"/>
    <a:srgbClr val="DE1E5A"/>
    <a:srgbClr val="BC0105"/>
    <a:srgbClr val="4DB1E3"/>
    <a:srgbClr val="80C1EB"/>
    <a:srgbClr val="ACDDFC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topics/ks2-topics-organised-events-and-awareness-days-weeks/ks2-topics-organised-events-and-awareness-days-weeks-earth-day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topics-organised-events/topics-organised-events-earth-day-ks1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topics/ks2-topics-organised-events-and-awareness-days-weeks/ks2-topics-organised-events-and-awareness-days-weeks-earth-day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topics/ks2-topics-organised-events-and-awareness-days-weeks/ks2-topics-organised-events-and-awareness-days-weeks-earth-day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topics-organised-events/topics-organised-events-earth-day-ks1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BDBA6D91-F3DD-4C18-A740-AD47DE9076F4}"/>
              </a:ext>
            </a:extLst>
          </p:cNvPr>
          <p:cNvSpPr/>
          <p:nvPr userDrawn="1"/>
        </p:nvSpPr>
        <p:spPr>
          <a:xfrm>
            <a:off x="4041058" y="5417574"/>
            <a:ext cx="1081548" cy="77855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9C9D8579-B1C6-452E-898F-C1019D25F290}"/>
              </a:ext>
            </a:extLst>
          </p:cNvPr>
          <p:cNvSpPr/>
          <p:nvPr userDrawn="1"/>
        </p:nvSpPr>
        <p:spPr>
          <a:xfrm>
            <a:off x="4031226" y="3039724"/>
            <a:ext cx="1081548" cy="77855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DDFA-69D8-4D25-A707-637D26B3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Russell Lower School Sustainability Day 2021</a:t>
            </a:r>
            <a:br>
              <a:rPr lang="en-GB" dirty="0">
                <a:solidFill>
                  <a:srgbClr val="00B050"/>
                </a:solidFill>
              </a:rPr>
            </a:br>
            <a:br>
              <a:rPr lang="en-GB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>Part of a ‘Sustainability Month’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B6229-2BE3-4C6B-8A55-0243548FB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079" y="3515156"/>
            <a:ext cx="4978916" cy="15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9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8621-1600-451C-B298-C2A212C0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77FA4-BBEC-4BED-834E-C3E339073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6" y="94784"/>
            <a:ext cx="8456101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2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7A66-FB11-43C0-8769-6975FC1B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B27B7-0CAB-4E5A-AF71-C16F530F9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837"/>
            <a:ext cx="9144000" cy="63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9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8621-1600-451C-B298-C2A212C0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77FA4-BBEC-4BED-834E-C3E339073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6" y="94784"/>
            <a:ext cx="8456101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4833" y="2077601"/>
            <a:ext cx="7404787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Reduce consumption of unsustainable fossil fuels. </a:t>
            </a:r>
            <a:r>
              <a:rPr lang="en-GB" altLang="en-US" dirty="0">
                <a:solidFill>
                  <a:schemeClr val="tx1"/>
                </a:solidFill>
              </a:rPr>
              <a:t>Switch off lights when not needed. Unplug electronics not in use. Choose natural, sustainable materials, such as bamboo or woods from FSC forests, rather than plastics.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64833" y="719170"/>
            <a:ext cx="8220075" cy="994306"/>
          </a:xfrm>
        </p:spPr>
        <p:txBody>
          <a:bodyPr/>
          <a:lstStyle/>
          <a:p>
            <a:r>
              <a:rPr lang="en-GB" altLang="en-US" sz="3600" dirty="0"/>
              <a:t>What Can You Do to Help?</a:t>
            </a:r>
            <a:endParaRPr lang="en-GB" sz="3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4833" y="5291157"/>
            <a:ext cx="7404787" cy="104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Reduce pollution. </a:t>
            </a:r>
            <a:r>
              <a:rPr lang="en-GB" altLang="en-US" dirty="0">
                <a:solidFill>
                  <a:schemeClr val="tx1"/>
                </a:solidFill>
              </a:rPr>
              <a:t>Walk or use a bike when possible. Put litter in waste bins or take it to recycling centres. Take a bag and some gloves and go on a litter-pick around your home or school.</a:t>
            </a:r>
          </a:p>
        </p:txBody>
      </p:sp>
      <p:sp>
        <p:nvSpPr>
          <p:cNvPr id="7" name="Rectangle 6"/>
          <p:cNvSpPr/>
          <p:nvPr/>
        </p:nvSpPr>
        <p:spPr>
          <a:xfrm>
            <a:off x="864837" y="1335936"/>
            <a:ext cx="7404787" cy="77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Although it might feel impossible to reverse climate change, each of us can make changes to help our world</a:t>
            </a:r>
            <a:r>
              <a:rPr lang="en-GB" altLang="en-US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35" y="3594043"/>
            <a:ext cx="1277748" cy="1591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64" y="3463161"/>
            <a:ext cx="1689464" cy="1758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39" y="3459590"/>
            <a:ext cx="1317859" cy="1744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66" y="3290975"/>
            <a:ext cx="909635" cy="18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6A4A8-67D3-47CC-A84C-D37D82AC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Use the outside space</a:t>
            </a:r>
            <a:br>
              <a:rPr lang="en-GB" dirty="0"/>
            </a:br>
            <a:r>
              <a:rPr lang="en-GB" dirty="0"/>
              <a:t>Everything cared for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84ED7-ADA7-441E-922D-FBA5EC691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34" y="1683989"/>
            <a:ext cx="3373577" cy="4695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DC9E84-7D57-40E5-A753-C322746022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5105780" y="2303382"/>
            <a:ext cx="2585720" cy="32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3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E224-4A68-42ED-9450-FE2DFED6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PTA want to watch us grow our own tomatoes!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8C671-425B-49BF-98BB-E25C26E82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14" y="2077194"/>
            <a:ext cx="6925642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1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6EC0-B280-48F6-94A8-70B2D7C4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Scoot, Cycle or Walk to School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44E00-A82D-45BB-9127-054B1F62F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0" y="1396685"/>
            <a:ext cx="6115904" cy="4517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8993F4-0B9E-4020-B925-2361848A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729" y="1883564"/>
            <a:ext cx="1247949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4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8D12-D3D2-4170-BECB-B17518D9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Litter in the bins – Saturday 12</a:t>
            </a:r>
            <a:r>
              <a:rPr lang="en-GB" sz="3200" baseline="30000" dirty="0"/>
              <a:t>th</a:t>
            </a:r>
            <a:r>
              <a:rPr lang="en-GB" sz="3200" dirty="0"/>
              <a:t> June with Ampthill Climate Change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D3E22-34BA-4A48-A2EC-80307AF85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03" y="2128237"/>
            <a:ext cx="7078063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B7EE-BD78-4962-AA22-069A0542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CFE27-DF83-45C7-9B19-F9C05A0B0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07" y="412874"/>
            <a:ext cx="8488255" cy="608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0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3668</TotalTime>
  <Words>163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Russell Lower School Sustainability Day 2021  Part of a ‘Sustainability Month’</vt:lpstr>
      <vt:lpstr>PowerPoint Presentation</vt:lpstr>
      <vt:lpstr>PowerPoint Presentation</vt:lpstr>
      <vt:lpstr>What Can You Do to Help?</vt:lpstr>
      <vt:lpstr>Use the outside space Everything cared for  </vt:lpstr>
      <vt:lpstr>The PTA want to watch us grow our own tomatoes!</vt:lpstr>
      <vt:lpstr>Scoot, Cycle or Walk to School</vt:lpstr>
      <vt:lpstr>Litter in the bins – Saturday 12th June with Ampthill Climate Change Group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Kitty Doyle</dc:creator>
  <cp:lastModifiedBy>Nicki</cp:lastModifiedBy>
  <cp:revision>85</cp:revision>
  <dcterms:created xsi:type="dcterms:W3CDTF">2019-03-19T08:37:01Z</dcterms:created>
  <dcterms:modified xsi:type="dcterms:W3CDTF">2021-05-21T16:57:44Z</dcterms:modified>
</cp:coreProperties>
</file>