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B4EE-F598-46BC-92D3-B445FA7AA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3C4A3-A0AB-4F5B-A175-1E32C61A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97AE7-C7C5-4E54-B053-312E8B27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D5C2A-6DBD-4857-8152-3FCD2AAD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0A3F-4FA2-41E8-ACA3-2849BF00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9D21-0FDE-47C4-9BCB-3AEAE2AE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F4AC6-55A4-43A9-99C2-16F007A34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A35AB-A1B9-45A0-8765-B9048499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2082-6AA7-4912-B1AA-1047EFB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EE5E-6108-436E-A046-63C1D001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EF76BC-819D-49AB-900A-49271495A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3BD4B-CC4A-4ADF-B481-7EC31F9E8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2CF98-AF0E-4AA0-8BD4-EA00CE5A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F700C-C0E9-4BF6-B2F9-D7CA2524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C41D-A1CE-400E-81C1-112120D1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2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4CBC-99BF-4713-B14D-285CEE67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8701-A054-442E-AFEB-801FAB06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7B23-0280-4CC7-B086-D77A5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0537D-36E4-40BC-9AE6-DC76C59C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42D81-B5EA-40B5-A59D-4D380D04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1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35A1-4123-4B79-BBF8-92C6380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CE00D-1603-4402-91FB-FA0BA0EE5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D2F27-2AA7-476B-8404-39EDE3E0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377C2-BBFB-4822-958B-8FEA54FC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B9D8-0533-49E2-8200-4C502736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6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AFBE-EF10-4903-9E4E-B73C8358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0C2C-C21C-40A3-B1E5-42922C994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CA083-F8B4-4F2A-90F4-5604C208E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0CA64-2963-4E33-9DB1-75C8B7BC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72D59-C8E2-4F37-8A85-D7FAB190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CCE4C-8AA7-401A-9027-E5B377CF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E40E-FAAC-413C-B24E-6BF69BE9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17CA3-EE87-4685-85E6-330A9763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01F40-D61F-41A5-861E-0AA9FBE2A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8598B-F3B6-4FEE-BA47-64AEC4B90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BCAD4-5FB7-42F9-985E-9E30B6BF7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55685C-DCDC-415D-BC7D-BC5572D3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7F4C8-E50A-441F-BCEE-792D1262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9746D-31E7-44A4-948B-BD8251B1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8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29B3-B8A5-4F15-AD5F-140F5C19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F6F55-F58B-4FE0-9CA9-CFB89374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17850-161A-432A-884C-EDB5A6D6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1104-AA2E-467A-8CF5-CFCCD9E2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7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2934A-DCD4-427E-B379-BCC0461F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3CA6B-7052-42F2-AC9F-1B32554C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D6128-7514-480C-9090-ACA58DEC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C690-472E-474B-BE6C-0E283E3F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02B2-7901-4FC2-B84C-456CAF532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C4E55-CDAA-4005-A8A7-A32FE895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52348-4EBF-43BA-8760-37752B36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DD1B1-200D-440B-AD0B-BE598A66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CE15D-DF5A-4F1D-B00E-73B7D54A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5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49F1-5A13-45EE-BE4A-17C5B05A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75221-338C-4D26-AEB0-EC8D72800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9FBB9-5E29-4E2F-82D4-A41BA0E36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BFFF9-343F-4EB4-A2B9-EA69B061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D428E-9839-4A8F-99ED-4D0B4E38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553A8-BF67-4BA0-AD2A-6C90CBB3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50702-FC72-4F56-BE5D-94FFB0D6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27285-5ACB-407E-A97E-1BE32ACD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5CED-2661-41E8-838B-01D9D9888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9050-7FF3-4BD1-AA61-E47D0AA2BAE3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C30C-3BAE-407A-A141-E921F1191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3339-7C5B-456A-9F13-C1EC33E0E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20888-E1F9-44DD-8EA2-A9F84F5F7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8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770E-9ABA-45B4-9213-C13BF3C77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332" y="90517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Agreeing to differ – tolerance at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6DB49-1212-468F-BF9C-007EBF33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95" y="2800702"/>
            <a:ext cx="7592273" cy="35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E513-15D6-4131-BB53-913A265B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C64B5-4A70-4C8A-9FD3-DFADFAB634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5118603" cy="604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B6628-7603-41E4-95AD-538ED7FD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96" y="365124"/>
            <a:ext cx="5606341" cy="60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BA72-0447-4202-BE3B-9CB55202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does ‘agree to differ’ mean?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DDC139-B3E5-48AC-BAF4-97B3B554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290" y="2231166"/>
            <a:ext cx="10023970" cy="41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0C9E-998B-46FE-B98D-3EBA6660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does it work?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2C1E2C-B20E-4AE1-B190-E5447AAD7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41" y="1381009"/>
            <a:ext cx="5016733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9E770-5883-49F2-AB15-B22E6DA8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424" y="1269165"/>
            <a:ext cx="3963485" cy="1864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54305-9365-4718-B2E5-E2172FBE6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21844"/>
            <a:ext cx="4696481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5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ADB6-AC6C-4678-B29F-89B15A6D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Sometimes, it is because we saw things differently…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D3A2E-E0D2-4725-AA82-E4C4C26D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337" y="1690688"/>
            <a:ext cx="563926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CEC13-A959-4717-B244-160835E58AAE}"/>
              </a:ext>
            </a:extLst>
          </p:cNvPr>
          <p:cNvSpPr txBox="1"/>
          <p:nvPr/>
        </p:nvSpPr>
        <p:spPr>
          <a:xfrm>
            <a:off x="7019718" y="1973531"/>
            <a:ext cx="4613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</a:rPr>
              <a:t>“You thought it was an accident, I thought it was on purpose.  We will have to agree to differ.”</a:t>
            </a:r>
          </a:p>
        </p:txBody>
      </p:sp>
    </p:spTree>
    <p:extLst>
      <p:ext uri="{BB962C8B-B14F-4D97-AF65-F5344CB8AC3E}">
        <p14:creationId xmlns:p14="http://schemas.microsoft.com/office/powerpoint/2010/main" val="73184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15B9-2D7F-4DF4-82BC-3506BA58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CC2818-A98C-48BC-A5F7-C3FB05899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91" y="214939"/>
            <a:ext cx="10851505" cy="62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2D39-EB1E-4212-9E49-EBD35952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Different views and opinions, but the same on the inside.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38120F-8D3E-4E49-AF78-D13D32930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08" y="1690688"/>
            <a:ext cx="4991797" cy="2838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29DA0-79B3-4219-948E-031338DA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87" y="1690688"/>
            <a:ext cx="4116401" cy="2101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77769-B2B4-4D7E-93DA-33A91533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40" y="4188886"/>
            <a:ext cx="3667574" cy="2303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33521-CB9D-43DB-8FFD-E02E94C61F4C}"/>
              </a:ext>
            </a:extLst>
          </p:cNvPr>
          <p:cNvSpPr txBox="1"/>
          <p:nvPr/>
        </p:nvSpPr>
        <p:spPr>
          <a:xfrm>
            <a:off x="7323589" y="3819554"/>
            <a:ext cx="403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Belgium and England fans shake hands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43A17-FBF3-47D4-9186-B98782305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284" y="4770624"/>
            <a:ext cx="3346891" cy="180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7F6C-531F-491C-8406-051512080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007CE-3779-4CA0-A453-E5BD21BD9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D0496-96B5-4BCC-9D0C-AF24EAB4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3" y="162134"/>
            <a:ext cx="11023133" cy="65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C248D-B7F7-4CE0-BF4C-D3A5B3A3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2" y="0"/>
            <a:ext cx="11329428" cy="6698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A5E25-FAA4-49D8-B787-6466831D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AF60-D930-43B9-8446-62FDEFD6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65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66EE-C574-4EAB-B052-59A48226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8CE85F-26EE-4489-992A-91C3A5EF4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91" y="105881"/>
            <a:ext cx="11400608" cy="6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9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Agreeing to differ – tolerance at school.</vt:lpstr>
      <vt:lpstr>What does ‘agree to differ’ mean?</vt:lpstr>
      <vt:lpstr>How does it work?</vt:lpstr>
      <vt:lpstr>Sometimes, it is because we saw things differently…</vt:lpstr>
      <vt:lpstr>PowerPoint Presentation</vt:lpstr>
      <vt:lpstr>Different views and opinions, but the same on the inside.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Agreeing to differ – tolerance at school</dc:title>
  <dc:creator>Nicki</dc:creator>
  <cp:lastModifiedBy>Nicki</cp:lastModifiedBy>
  <cp:revision>4</cp:revision>
  <dcterms:created xsi:type="dcterms:W3CDTF">2021-06-10T16:34:05Z</dcterms:created>
  <dcterms:modified xsi:type="dcterms:W3CDTF">2021-06-11T11:20:37Z</dcterms:modified>
</cp:coreProperties>
</file>