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4" r:id="rId8"/>
    <p:sldId id="261" r:id="rId9"/>
    <p:sldId id="262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4B4EE-F598-46BC-92D3-B445FA7AAB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83C4A3-A0AB-4F5B-A175-1E32C61A8A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97AE7-C7C5-4E54-B053-312E8B27C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89050-7FF3-4BD1-AA61-E47D0AA2BAE3}" type="datetimeFigureOut">
              <a:rPr lang="en-GB" smtClean="0"/>
              <a:t>11/06/2021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9D5C2A-6DBD-4857-8152-3FCD2AAD4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850A3F-4FA2-41E8-ACA3-2849BF003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20888-E1F9-44DD-8EA2-A9F84F5F72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6448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E9D21-0FDE-47C4-9BCB-3AEAE2AE0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5F4AC6-55A4-43A9-99C2-16F007A345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6A35AB-A1B9-45A0-8765-B90484995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89050-7FF3-4BD1-AA61-E47D0AA2BAE3}" type="datetimeFigureOut">
              <a:rPr lang="en-GB" smtClean="0"/>
              <a:t>11/06/2021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012082-6AA7-4912-B1AA-1047EFB80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FEE5E-6108-436E-A046-63C1D0019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20888-E1F9-44DD-8EA2-A9F84F5F72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9467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EF76BC-819D-49AB-900A-49271495AF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73BD4B-CC4A-4ADF-B481-7EC31F9E85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82CF98-AF0E-4AA0-8BD4-EA00CE5A0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89050-7FF3-4BD1-AA61-E47D0AA2BAE3}" type="datetimeFigureOut">
              <a:rPr lang="en-GB" smtClean="0"/>
              <a:t>11/06/2021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9F700C-C0E9-4BF6-B2F9-D7CA2524A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D8C41D-A1CE-400E-81C1-112120D13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20888-E1F9-44DD-8EA2-A9F84F5F72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3620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F4CBC-99BF-4713-B14D-285CEE67E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DB8701-A054-442E-AFEB-801FAB0659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747B23-0280-4CC7-B086-D77A5AFF0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89050-7FF3-4BD1-AA61-E47D0AA2BAE3}" type="datetimeFigureOut">
              <a:rPr lang="en-GB" smtClean="0"/>
              <a:t>11/06/2021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C0537D-36E4-40BC-9AE6-DC76C59C9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542D81-B5EA-40B5-A59D-4D380D04F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20888-E1F9-44DD-8EA2-A9F84F5F72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4510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435A1-4123-4B79-BBF8-92C63803D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CE00D-1603-4402-91FB-FA0BA0EE5B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3D2F27-2AA7-476B-8404-39EDE3E08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89050-7FF3-4BD1-AA61-E47D0AA2BAE3}" type="datetimeFigureOut">
              <a:rPr lang="en-GB" smtClean="0"/>
              <a:t>11/06/2021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377C2-BBFB-4822-958B-8FEA54FC8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74B9D8-0533-49E2-8200-4C5027363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20888-E1F9-44DD-8EA2-A9F84F5F72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0860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8AFBE-EF10-4903-9E4E-B73C8358F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B50C2C-C21C-40A3-B1E5-42922C9945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6CA083-F8B4-4F2A-90F4-5604C208E4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D0CA64-2963-4E33-9DB1-75C8B7BC9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89050-7FF3-4BD1-AA61-E47D0AA2BAE3}" type="datetimeFigureOut">
              <a:rPr lang="en-GB" smtClean="0"/>
              <a:t>11/06/2021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D72D59-C8E2-4F37-8A85-D7FAB1903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9CCE4C-8AA7-401A-9027-E5B377CFA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20888-E1F9-44DD-8EA2-A9F84F5F72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221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0E40E-FAAC-413C-B24E-6BF69BE9B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217CA3-EE87-4685-85E6-330A9763BD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101F40-D61F-41A5-861E-0AA9FBE2A1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38598B-F3B6-4FEE-BA47-64AEC4B90D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FBCAD4-5FB7-42F9-985E-9E30B6BF7C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55685C-DCDC-415D-BC7D-BC5572D35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89050-7FF3-4BD1-AA61-E47D0AA2BAE3}" type="datetimeFigureOut">
              <a:rPr lang="en-GB" smtClean="0"/>
              <a:t>11/06/2021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57F4C8-E50A-441F-BCEE-792D12626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F69746D-31E7-44A4-948B-BD8251B1B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20888-E1F9-44DD-8EA2-A9F84F5F72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4484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B29B3-B8A5-4F15-AD5F-140F5C19B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DF6F55-F58B-4FE0-9CA9-CFB893749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89050-7FF3-4BD1-AA61-E47D0AA2BAE3}" type="datetimeFigureOut">
              <a:rPr lang="en-GB" smtClean="0"/>
              <a:t>11/06/2021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C17850-161A-432A-884C-EDB5A6D69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511104-AA2E-467A-8CF5-CFCCD9E21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20888-E1F9-44DD-8EA2-A9F84F5F72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8370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1F2934A-DCD4-427E-B379-BCC0461F0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89050-7FF3-4BD1-AA61-E47D0AA2BAE3}" type="datetimeFigureOut">
              <a:rPr lang="en-GB" smtClean="0"/>
              <a:t>11/06/2021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43CA6B-7052-42F2-AC9F-1B32554C0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6D6128-7514-480C-9090-ACA58DECB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20888-E1F9-44DD-8EA2-A9F84F5F72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6583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5C690-472E-474B-BE6C-0E283E3F0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9E02B2-7901-4FC2-B84C-456CAF532C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AC4E55-CDAA-4005-A8A7-A32FE89542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A52348-4EBF-43BA-8760-37752B362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89050-7FF3-4BD1-AA61-E47D0AA2BAE3}" type="datetimeFigureOut">
              <a:rPr lang="en-GB" smtClean="0"/>
              <a:t>11/06/2021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CDD1B1-200D-440B-AD0B-BE598A664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7CE15D-DF5A-4F1D-B00E-73B7D54A7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20888-E1F9-44DD-8EA2-A9F84F5F72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1954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B49F1-5A13-45EE-BE4A-17C5B05A8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2875221-338C-4D26-AEB0-EC8D72800C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19FBB9-5E29-4E2F-82D4-A41BA0E368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6BFFF9-343F-4EB4-A2B9-EA69B061E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89050-7FF3-4BD1-AA61-E47D0AA2BAE3}" type="datetimeFigureOut">
              <a:rPr lang="en-GB" smtClean="0"/>
              <a:t>11/06/2021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DD428E-9839-4A8F-99ED-4D0B4E38A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5553A8-BF67-4BA0-AD2A-6C90CBB3E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20888-E1F9-44DD-8EA2-A9F84F5F72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614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050702-FC72-4F56-BE5D-94FFB0D67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D27285-5ACB-407E-A97E-1BE32ACD11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515CED-2661-41E8-838B-01D9D98887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C89050-7FF3-4BD1-AA61-E47D0AA2BAE3}" type="datetimeFigureOut">
              <a:rPr lang="en-GB" smtClean="0"/>
              <a:t>11/06/2021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0AC30C-3BAE-407A-A141-E921F11913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603339-7C5B-456A-9F13-C1EC33E0E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220888-E1F9-44DD-8EA2-A9F84F5F72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3832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A770E-9ABA-45B4-9213-C13BF3C773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3332" y="90517"/>
            <a:ext cx="9144000" cy="2387600"/>
          </a:xfrm>
        </p:spPr>
        <p:txBody>
          <a:bodyPr/>
          <a:lstStyle/>
          <a:p>
            <a:r>
              <a:rPr lang="en-GB" b="1" dirty="0">
                <a:solidFill>
                  <a:srgbClr val="7030A0"/>
                </a:solidFill>
              </a:rPr>
              <a:t>Agreeing to differ – tolerance at school.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86DB49-1212-468F-BF9C-007EBF33EA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9195" y="2800702"/>
            <a:ext cx="7592273" cy="354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2105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6E513-15D6-4131-BB53-913A265BB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93C64B5-4A70-4C8A-9FD3-DFADFAB6346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65125"/>
            <a:ext cx="5118603" cy="6044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5FB6628-7603-41E4-95AD-538ED7FD6E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4296" y="365124"/>
            <a:ext cx="5606341" cy="604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212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0BA72-0447-4202-BE3B-9CB55202E8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What does ‘agree to differ’ mean?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DDDC139-B3E5-48AC-BAF4-97B3B554C9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8290" y="2231166"/>
            <a:ext cx="10023970" cy="411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15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60C9E-998B-46FE-B98D-3EBA66603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How does it work?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12C1E2C-B20E-4AE1-B190-E5447AAD77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4041" y="1381009"/>
            <a:ext cx="5016733" cy="43513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4E9E770-5883-49F2-AB15-B22E6DA8AE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9424" y="1269165"/>
            <a:ext cx="3963485" cy="18643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2154305-9365-4718-B2E5-E2172FBE66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321844"/>
            <a:ext cx="4696481" cy="328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155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1ADB6-AC6C-4678-B29F-89B15A6D7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Sometimes, it is because we saw things differently…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BBD3A2E-E0D2-4725-AA82-E4C4C26D8B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8337" y="1690688"/>
            <a:ext cx="5639260" cy="43513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6BCEC13-A959-4717-B244-160835E58AAE}"/>
              </a:ext>
            </a:extLst>
          </p:cNvPr>
          <p:cNvSpPr txBox="1"/>
          <p:nvPr/>
        </p:nvSpPr>
        <p:spPr>
          <a:xfrm>
            <a:off x="7019718" y="1973531"/>
            <a:ext cx="461394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chemeClr val="accent6">
                    <a:lumMod val="75000"/>
                  </a:schemeClr>
                </a:solidFill>
              </a:rPr>
              <a:t>“You thought it was an accident, I thought it was on purpose.  We will have to agree to differ.”</a:t>
            </a:r>
          </a:p>
        </p:txBody>
      </p:sp>
    </p:spTree>
    <p:extLst>
      <p:ext uri="{BB962C8B-B14F-4D97-AF65-F5344CB8AC3E}">
        <p14:creationId xmlns:p14="http://schemas.microsoft.com/office/powerpoint/2010/main" val="731847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215B9-2D7F-4DF4-82BC-3506BA581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FCC2818-A98C-48BC-A5F7-C3FB058999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3691" y="214939"/>
            <a:ext cx="10851505" cy="626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414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22D39-EB1E-4212-9E49-EBD35952C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Different views and opinions, but the same on the inside.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838120F-8D3E-4E49-AF78-D13D329303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1008" y="1690688"/>
            <a:ext cx="4991797" cy="28388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F29DA0-79B3-4219-948E-031338DAD4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4887" y="1690688"/>
            <a:ext cx="4116401" cy="210137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B177769-B2B4-4D7E-93DA-33A915334E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0240" y="4188886"/>
            <a:ext cx="3667574" cy="230398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5733521-CB9D-43DB-8FFD-E02E94C61F4C}"/>
              </a:ext>
            </a:extLst>
          </p:cNvPr>
          <p:cNvSpPr txBox="1"/>
          <p:nvPr/>
        </p:nvSpPr>
        <p:spPr>
          <a:xfrm>
            <a:off x="7323589" y="3819554"/>
            <a:ext cx="4030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Belgium and England fans shake hands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B43A17-FBF3-47D4-9186-B987823053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1284" y="4770624"/>
            <a:ext cx="3346891" cy="1806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4586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97F6C-531F-491C-8406-0515120800C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9007CE-3779-4CA0-A453-E5BD21BD9F7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5D0496-96B5-4BCC-9D0C-AF24EAB44C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673" y="162134"/>
            <a:ext cx="11023133" cy="6533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7021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D4C248D-B7F7-4CE0-BF4C-D3A5B3A3FB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772" y="0"/>
            <a:ext cx="11329428" cy="669801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7FA5E25-FAA4-49D8-B787-6466831D7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0AF60-D930-43B9-8446-62FDEFD623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56551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A66EE-C574-4EAB-B052-59A482261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38CE85F-26EE-4489-992A-91C3A5EF4D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1091" y="105881"/>
            <a:ext cx="11400608" cy="6700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5954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73</Words>
  <Application>Microsoft Office PowerPoint</Application>
  <PresentationFormat>Widescreen</PresentationFormat>
  <Paragraphs>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Agreeing to differ – tolerance at school.</vt:lpstr>
      <vt:lpstr>What does ‘agree to differ’ mean?</vt:lpstr>
      <vt:lpstr>How does it work?</vt:lpstr>
      <vt:lpstr>Sometimes, it is because we saw things differently…</vt:lpstr>
      <vt:lpstr>PowerPoint Presentation</vt:lpstr>
      <vt:lpstr>Different views and opinions, but the same on the inside.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Agreeing to differ – tolerance at school</dc:title>
  <dc:creator>Nicki</dc:creator>
  <cp:lastModifiedBy>Nicki</cp:lastModifiedBy>
  <cp:revision>4</cp:revision>
  <dcterms:created xsi:type="dcterms:W3CDTF">2021-06-10T16:34:05Z</dcterms:created>
  <dcterms:modified xsi:type="dcterms:W3CDTF">2021-06-11T11:20:37Z</dcterms:modified>
</cp:coreProperties>
</file>