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8"/>
  </p:notesMasterIdLst>
  <p:handoutMasterIdLst>
    <p:handoutMasterId r:id="rId19"/>
  </p:handoutMasterIdLst>
  <p:sldIdLst>
    <p:sldId id="1663" r:id="rId2"/>
    <p:sldId id="1624" r:id="rId3"/>
    <p:sldId id="1625" r:id="rId4"/>
    <p:sldId id="1627" r:id="rId5"/>
    <p:sldId id="1631" r:id="rId6"/>
    <p:sldId id="1652" r:id="rId7"/>
    <p:sldId id="1636" r:id="rId8"/>
    <p:sldId id="1638" r:id="rId9"/>
    <p:sldId id="1654" r:id="rId10"/>
    <p:sldId id="1651" r:id="rId11"/>
    <p:sldId id="1664" r:id="rId12"/>
    <p:sldId id="1656" r:id="rId13"/>
    <p:sldId id="1658" r:id="rId14"/>
    <p:sldId id="1657" r:id="rId15"/>
    <p:sldId id="1659" r:id="rId16"/>
    <p:sldId id="1660" r:id="rId17"/>
  </p:sldIdLst>
  <p:sldSz cx="9144000" cy="5143500" type="screen16x9"/>
  <p:notesSz cx="9945688" cy="6858000"/>
  <p:defaultTextStyle>
    <a:defPPr>
      <a:defRPr lang="en-US"/>
    </a:defPPr>
    <a:lvl1pPr marL="0" algn="l" defTabSz="1031626" rtl="0" eaLnBrk="1" latinLnBrk="0" hangingPunct="1">
      <a:defRPr sz="2000" kern="1200">
        <a:solidFill>
          <a:schemeClr val="tx1"/>
        </a:solidFill>
        <a:latin typeface="+mn-lt"/>
        <a:ea typeface="+mn-ea"/>
        <a:cs typeface="+mn-cs"/>
      </a:defRPr>
    </a:lvl1pPr>
    <a:lvl2pPr marL="515813" algn="l" defTabSz="1031626" rtl="0" eaLnBrk="1" latinLnBrk="0" hangingPunct="1">
      <a:defRPr sz="2000" kern="1200">
        <a:solidFill>
          <a:schemeClr val="tx1"/>
        </a:solidFill>
        <a:latin typeface="+mn-lt"/>
        <a:ea typeface="+mn-ea"/>
        <a:cs typeface="+mn-cs"/>
      </a:defRPr>
    </a:lvl2pPr>
    <a:lvl3pPr marL="1031626" algn="l" defTabSz="1031626" rtl="0" eaLnBrk="1" latinLnBrk="0" hangingPunct="1">
      <a:defRPr sz="2000" kern="1200">
        <a:solidFill>
          <a:schemeClr val="tx1"/>
        </a:solidFill>
        <a:latin typeface="+mn-lt"/>
        <a:ea typeface="+mn-ea"/>
        <a:cs typeface="+mn-cs"/>
      </a:defRPr>
    </a:lvl3pPr>
    <a:lvl4pPr marL="1547439" algn="l" defTabSz="1031626" rtl="0" eaLnBrk="1" latinLnBrk="0" hangingPunct="1">
      <a:defRPr sz="2000" kern="1200">
        <a:solidFill>
          <a:schemeClr val="tx1"/>
        </a:solidFill>
        <a:latin typeface="+mn-lt"/>
        <a:ea typeface="+mn-ea"/>
        <a:cs typeface="+mn-cs"/>
      </a:defRPr>
    </a:lvl4pPr>
    <a:lvl5pPr marL="2063252" algn="l" defTabSz="1031626" rtl="0" eaLnBrk="1" latinLnBrk="0" hangingPunct="1">
      <a:defRPr sz="2000" kern="1200">
        <a:solidFill>
          <a:schemeClr val="tx1"/>
        </a:solidFill>
        <a:latin typeface="+mn-lt"/>
        <a:ea typeface="+mn-ea"/>
        <a:cs typeface="+mn-cs"/>
      </a:defRPr>
    </a:lvl5pPr>
    <a:lvl6pPr marL="2579065" algn="l" defTabSz="1031626" rtl="0" eaLnBrk="1" latinLnBrk="0" hangingPunct="1">
      <a:defRPr sz="2000" kern="1200">
        <a:solidFill>
          <a:schemeClr val="tx1"/>
        </a:solidFill>
        <a:latin typeface="+mn-lt"/>
        <a:ea typeface="+mn-ea"/>
        <a:cs typeface="+mn-cs"/>
      </a:defRPr>
    </a:lvl6pPr>
    <a:lvl7pPr marL="3094878" algn="l" defTabSz="1031626" rtl="0" eaLnBrk="1" latinLnBrk="0" hangingPunct="1">
      <a:defRPr sz="2000" kern="1200">
        <a:solidFill>
          <a:schemeClr val="tx1"/>
        </a:solidFill>
        <a:latin typeface="+mn-lt"/>
        <a:ea typeface="+mn-ea"/>
        <a:cs typeface="+mn-cs"/>
      </a:defRPr>
    </a:lvl7pPr>
    <a:lvl8pPr marL="3610691" algn="l" defTabSz="1031626" rtl="0" eaLnBrk="1" latinLnBrk="0" hangingPunct="1">
      <a:defRPr sz="2000" kern="1200">
        <a:solidFill>
          <a:schemeClr val="tx1"/>
        </a:solidFill>
        <a:latin typeface="+mn-lt"/>
        <a:ea typeface="+mn-ea"/>
        <a:cs typeface="+mn-cs"/>
      </a:defRPr>
    </a:lvl8pPr>
    <a:lvl9pPr marL="4126504" algn="l" defTabSz="1031626"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313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rina Dixon" initials="KD" lastIdx="5"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F7272"/>
    <a:srgbClr val="286B2D"/>
    <a:srgbClr val="1E5022"/>
    <a:srgbClr val="999999"/>
    <a:srgbClr val="4B9DE0"/>
    <a:srgbClr val="ED6506"/>
    <a:srgbClr val="670099"/>
    <a:srgbClr val="666666"/>
    <a:srgbClr val="1B00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06" autoAdjust="0"/>
    <p:restoredTop sz="78923" autoAdjust="0"/>
  </p:normalViewPr>
  <p:slideViewPr>
    <p:cSldViewPr snapToObjects="1">
      <p:cViewPr varScale="1">
        <p:scale>
          <a:sx n="119" d="100"/>
          <a:sy n="119" d="100"/>
        </p:scale>
        <p:origin x="1626" y="11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 d="100"/>
        <a:sy n="20" d="100"/>
      </p:scale>
      <p:origin x="0" y="1650"/>
    </p:cViewPr>
  </p:sorterViewPr>
  <p:notesViewPr>
    <p:cSldViewPr snapToObjects="1">
      <p:cViewPr varScale="1">
        <p:scale>
          <a:sx n="74" d="100"/>
          <a:sy n="74" d="100"/>
        </p:scale>
        <p:origin x="-1782" y="-96"/>
      </p:cViewPr>
      <p:guideLst>
        <p:guide orient="horz" pos="2160"/>
        <p:guide pos="313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Slide Number Placeholder 11"/>
          <p:cNvSpPr>
            <a:spLocks noGrp="1"/>
          </p:cNvSpPr>
          <p:nvPr>
            <p:ph type="sldNum" sz="quarter" idx="3"/>
          </p:nvPr>
        </p:nvSpPr>
        <p:spPr>
          <a:xfrm>
            <a:off x="9533011" y="228600"/>
            <a:ext cx="412678" cy="342900"/>
          </a:xfrm>
          <a:prstGeom prst="rect">
            <a:avLst/>
          </a:prstGeom>
        </p:spPr>
        <p:txBody>
          <a:bodyPr vert="horz" lIns="91440" tIns="45720" rIns="91440" bIns="45720" rtlCol="0" anchor="b"/>
          <a:lstStyle>
            <a:lvl1pPr algn="r">
              <a:defRPr sz="1200"/>
            </a:lvl1pPr>
          </a:lstStyle>
          <a:p>
            <a:fld id="{80C5BA55-396F-46DB-98CB-67F5915743A3}" type="slidenum">
              <a:rPr lang="en-US" smtClean="0"/>
              <a:pPr/>
              <a:t>‹#›</a:t>
            </a:fld>
            <a:endParaRPr lang="en-US" dirty="0"/>
          </a:p>
        </p:txBody>
      </p:sp>
    </p:spTree>
    <p:extLst>
      <p:ext uri="{BB962C8B-B14F-4D97-AF65-F5344CB8AC3E}">
        <p14:creationId xmlns:p14="http://schemas.microsoft.com/office/powerpoint/2010/main" val="3015827967"/>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9798" cy="342900"/>
          </a:xfrm>
          <a:prstGeom prst="rect">
            <a:avLst/>
          </a:prstGeom>
        </p:spPr>
        <p:txBody>
          <a:bodyPr vert="horz" lIns="91440" tIns="45720" rIns="91440" bIns="45720" rtlCol="0"/>
          <a:lstStyle>
            <a:lvl1pPr algn="l">
              <a:defRPr sz="1200"/>
            </a:lvl1pPr>
          </a:lstStyle>
          <a:p>
            <a:r>
              <a:rPr lang="en-US" dirty="0"/>
              <a:t>My First Template</a:t>
            </a:r>
          </a:p>
        </p:txBody>
      </p:sp>
      <p:sp>
        <p:nvSpPr>
          <p:cNvPr id="3" name="Date Placeholder 2"/>
          <p:cNvSpPr>
            <a:spLocks noGrp="1"/>
          </p:cNvSpPr>
          <p:nvPr>
            <p:ph type="dt" idx="1"/>
          </p:nvPr>
        </p:nvSpPr>
        <p:spPr>
          <a:xfrm>
            <a:off x="5634164" y="0"/>
            <a:ext cx="4309798" cy="342900"/>
          </a:xfrm>
          <a:prstGeom prst="rect">
            <a:avLst/>
          </a:prstGeom>
        </p:spPr>
        <p:txBody>
          <a:bodyPr vert="horz" lIns="91440" tIns="45720" rIns="91440" bIns="45720" rtlCol="0"/>
          <a:lstStyle>
            <a:lvl1pPr algn="r">
              <a:defRPr sz="1200"/>
            </a:lvl1pPr>
          </a:lstStyle>
          <a:p>
            <a:fld id="{3581CD31-4B7D-4FD2-B052-E296BFBA018F}" type="datetimeFigureOut">
              <a:rPr lang="en-US" smtClean="0"/>
              <a:pPr/>
              <a:t>6/4/2021</a:t>
            </a:fld>
            <a:endParaRPr lang="en-US" dirty="0"/>
          </a:p>
        </p:txBody>
      </p:sp>
      <p:sp>
        <p:nvSpPr>
          <p:cNvPr id="4" name="Slide Image Placeholder 3"/>
          <p:cNvSpPr>
            <a:spLocks noGrp="1" noRot="1" noChangeAspect="1"/>
          </p:cNvSpPr>
          <p:nvPr>
            <p:ph type="sldImg" idx="2"/>
          </p:nvPr>
        </p:nvSpPr>
        <p:spPr>
          <a:xfrm>
            <a:off x="2686050" y="514350"/>
            <a:ext cx="4573588" cy="2571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94569" y="3257550"/>
            <a:ext cx="7956550" cy="30861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513513"/>
            <a:ext cx="4309798" cy="342900"/>
          </a:xfrm>
          <a:prstGeom prst="rect">
            <a:avLst/>
          </a:prstGeom>
        </p:spPr>
        <p:txBody>
          <a:bodyPr vert="horz" lIns="91440" tIns="45720" rIns="91440" bIns="45720" rtlCol="0" anchor="b"/>
          <a:lstStyle>
            <a:lvl1pPr algn="l">
              <a:defRPr sz="1200"/>
            </a:lvl1pPr>
          </a:lstStyle>
          <a:p>
            <a:r>
              <a:rPr lang="en-US" dirty="0"/>
              <a:t>This is me Adam</a:t>
            </a:r>
          </a:p>
        </p:txBody>
      </p:sp>
      <p:sp>
        <p:nvSpPr>
          <p:cNvPr id="7" name="Slide Number Placeholder 6"/>
          <p:cNvSpPr>
            <a:spLocks noGrp="1"/>
          </p:cNvSpPr>
          <p:nvPr>
            <p:ph type="sldNum" sz="quarter" idx="5"/>
          </p:nvPr>
        </p:nvSpPr>
        <p:spPr>
          <a:xfrm>
            <a:off x="5634164" y="6513513"/>
            <a:ext cx="4309798" cy="342900"/>
          </a:xfrm>
          <a:prstGeom prst="rect">
            <a:avLst/>
          </a:prstGeom>
        </p:spPr>
        <p:txBody>
          <a:bodyPr vert="horz" lIns="91440" tIns="45720" rIns="91440" bIns="45720" rtlCol="0" anchor="b"/>
          <a:lstStyle>
            <a:lvl1pPr algn="r">
              <a:defRPr sz="1200"/>
            </a:lvl1pPr>
          </a:lstStyle>
          <a:p>
            <a:fld id="{C0D40C94-5092-4638-9E1F-C533F19764C0}" type="slidenum">
              <a:rPr lang="en-US" smtClean="0"/>
              <a:pPr/>
              <a:t>‹#›</a:t>
            </a:fld>
            <a:endParaRPr lang="en-US" dirty="0"/>
          </a:p>
        </p:txBody>
      </p:sp>
    </p:spTree>
    <p:extLst>
      <p:ext uri="{BB962C8B-B14F-4D97-AF65-F5344CB8AC3E}">
        <p14:creationId xmlns:p14="http://schemas.microsoft.com/office/powerpoint/2010/main" val="2360305942"/>
      </p:ext>
    </p:extLst>
  </p:cSld>
  <p:clrMap bg1="lt1" tx1="dk1" bg2="lt2" tx2="dk2" accent1="accent1" accent2="accent2" accent3="accent3" accent4="accent4" accent5="accent5" accent6="accent6" hlink="hlink" folHlink="folHlink"/>
  <p:hf sldNum="0" ftr="0" dt="0"/>
  <p:notesStyle>
    <a:lvl1pPr marL="0" algn="l" defTabSz="1031626" rtl="0" eaLnBrk="1" latinLnBrk="0" hangingPunct="1">
      <a:defRPr sz="1400" kern="1200">
        <a:solidFill>
          <a:schemeClr val="tx1"/>
        </a:solidFill>
        <a:latin typeface="+mn-lt"/>
        <a:ea typeface="+mn-ea"/>
        <a:cs typeface="+mn-cs"/>
      </a:defRPr>
    </a:lvl1pPr>
    <a:lvl2pPr marL="515813" algn="l" defTabSz="1031626" rtl="0" eaLnBrk="1" latinLnBrk="0" hangingPunct="1">
      <a:defRPr sz="1400" kern="1200">
        <a:solidFill>
          <a:schemeClr val="tx1"/>
        </a:solidFill>
        <a:latin typeface="+mn-lt"/>
        <a:ea typeface="+mn-ea"/>
        <a:cs typeface="+mn-cs"/>
      </a:defRPr>
    </a:lvl2pPr>
    <a:lvl3pPr marL="1031626" algn="l" defTabSz="1031626" rtl="0" eaLnBrk="1" latinLnBrk="0" hangingPunct="1">
      <a:defRPr sz="1400" kern="1200">
        <a:solidFill>
          <a:schemeClr val="tx1"/>
        </a:solidFill>
        <a:latin typeface="+mn-lt"/>
        <a:ea typeface="+mn-ea"/>
        <a:cs typeface="+mn-cs"/>
      </a:defRPr>
    </a:lvl3pPr>
    <a:lvl4pPr marL="1547439" algn="l" defTabSz="1031626" rtl="0" eaLnBrk="1" latinLnBrk="0" hangingPunct="1">
      <a:defRPr sz="1400" kern="1200">
        <a:solidFill>
          <a:schemeClr val="tx1"/>
        </a:solidFill>
        <a:latin typeface="+mn-lt"/>
        <a:ea typeface="+mn-ea"/>
        <a:cs typeface="+mn-cs"/>
      </a:defRPr>
    </a:lvl4pPr>
    <a:lvl5pPr marL="2063252" algn="l" defTabSz="1031626" rtl="0" eaLnBrk="1" latinLnBrk="0" hangingPunct="1">
      <a:defRPr sz="1400" kern="1200">
        <a:solidFill>
          <a:schemeClr val="tx1"/>
        </a:solidFill>
        <a:latin typeface="+mn-lt"/>
        <a:ea typeface="+mn-ea"/>
        <a:cs typeface="+mn-cs"/>
      </a:defRPr>
    </a:lvl5pPr>
    <a:lvl6pPr marL="2579065" algn="l" defTabSz="1031626" rtl="0" eaLnBrk="1" latinLnBrk="0" hangingPunct="1">
      <a:defRPr sz="1400" kern="1200">
        <a:solidFill>
          <a:schemeClr val="tx1"/>
        </a:solidFill>
        <a:latin typeface="+mn-lt"/>
        <a:ea typeface="+mn-ea"/>
        <a:cs typeface="+mn-cs"/>
      </a:defRPr>
    </a:lvl6pPr>
    <a:lvl7pPr marL="3094878" algn="l" defTabSz="1031626" rtl="0" eaLnBrk="1" latinLnBrk="0" hangingPunct="1">
      <a:defRPr sz="1400" kern="1200">
        <a:solidFill>
          <a:schemeClr val="tx1"/>
        </a:solidFill>
        <a:latin typeface="+mn-lt"/>
        <a:ea typeface="+mn-ea"/>
        <a:cs typeface="+mn-cs"/>
      </a:defRPr>
    </a:lvl7pPr>
    <a:lvl8pPr marL="3610691" algn="l" defTabSz="1031626" rtl="0" eaLnBrk="1" latinLnBrk="0" hangingPunct="1">
      <a:defRPr sz="1400" kern="1200">
        <a:solidFill>
          <a:schemeClr val="tx1"/>
        </a:solidFill>
        <a:latin typeface="+mn-lt"/>
        <a:ea typeface="+mn-ea"/>
        <a:cs typeface="+mn-cs"/>
      </a:defRPr>
    </a:lvl8pPr>
    <a:lvl9pPr marL="4126504" algn="l" defTabSz="103162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Q What kind of environment</a:t>
            </a:r>
            <a:r>
              <a:rPr lang="en-GB" b="1" baseline="0" dirty="0"/>
              <a:t> is this?</a:t>
            </a:r>
          </a:p>
          <a:p>
            <a:r>
              <a:rPr lang="en-GB" dirty="0"/>
              <a:t>Woodland</a:t>
            </a:r>
            <a:r>
              <a:rPr lang="en-GB" baseline="0" dirty="0"/>
              <a:t> (This is deciduous woodland – the trees shed their leaves each year. Evergreen trees don’t shed their leaves in Autumn.)</a:t>
            </a:r>
          </a:p>
          <a:p>
            <a:endParaRPr lang="en-GB" baseline="0" dirty="0"/>
          </a:p>
          <a:p>
            <a:r>
              <a:rPr lang="en-GB" b="1" baseline="0" dirty="0"/>
              <a:t>Q Is this environment natural or manmade?</a:t>
            </a:r>
          </a:p>
          <a:p>
            <a:r>
              <a:rPr lang="en-GB" baseline="0" dirty="0"/>
              <a:t>Natural. If there were no humans around most of the UK would be covered in woodland. </a:t>
            </a:r>
          </a:p>
          <a:p>
            <a:r>
              <a:rPr lang="en-GB" baseline="0" dirty="0"/>
              <a:t>For most of the UK this is the natural environment.</a:t>
            </a:r>
          </a:p>
          <a:p>
            <a:pPr marL="0" marR="0" lvl="0" indent="0" algn="l" defTabSz="1031626" rtl="0" eaLnBrk="1" fontAlgn="auto" latinLnBrk="0" hangingPunct="1">
              <a:lnSpc>
                <a:spcPct val="100000"/>
              </a:lnSpc>
              <a:spcBef>
                <a:spcPts val="0"/>
              </a:spcBef>
              <a:spcAft>
                <a:spcPts val="0"/>
              </a:spcAft>
              <a:buClrTx/>
              <a:buSzTx/>
              <a:buFontTx/>
              <a:buNone/>
              <a:tabLst/>
              <a:defRPr/>
            </a:pPr>
            <a:r>
              <a:rPr lang="en-GB" dirty="0"/>
              <a:t>Today </a:t>
            </a:r>
            <a:r>
              <a:rPr lang="en-GB" baseline="0" dirty="0"/>
              <a:t>the UK still has almost </a:t>
            </a:r>
            <a:r>
              <a:rPr lang="en-GB" sz="1400" dirty="0">
                <a:latin typeface="Arial"/>
                <a:cs typeface="Arial"/>
              </a:rPr>
              <a:t>3 million hectares of woodland, that’s an eighth</a:t>
            </a:r>
            <a:r>
              <a:rPr lang="en-GB" sz="1400" baseline="0" dirty="0">
                <a:latin typeface="Arial"/>
                <a:cs typeface="Arial"/>
              </a:rPr>
              <a:t> of our country.</a:t>
            </a:r>
          </a:p>
          <a:p>
            <a:pPr marL="0" marR="0" lvl="0" indent="0" algn="l" defTabSz="1031626" rtl="0" eaLnBrk="1" fontAlgn="auto" latinLnBrk="0" hangingPunct="1">
              <a:lnSpc>
                <a:spcPct val="100000"/>
              </a:lnSpc>
              <a:spcBef>
                <a:spcPts val="0"/>
              </a:spcBef>
              <a:spcAft>
                <a:spcPts val="0"/>
              </a:spcAft>
              <a:buClrTx/>
              <a:buSzTx/>
              <a:buFontTx/>
              <a:buNone/>
              <a:tabLst/>
              <a:defRPr/>
            </a:pPr>
            <a:endParaRPr lang="en-GB" sz="1400" dirty="0">
              <a:latin typeface="Arial"/>
              <a:cs typeface="Arial"/>
            </a:endParaRPr>
          </a:p>
          <a:p>
            <a:endParaRPr lang="en-GB" dirty="0"/>
          </a:p>
        </p:txBody>
      </p:sp>
      <p:sp>
        <p:nvSpPr>
          <p:cNvPr id="4" name="Header Placeholder 3"/>
          <p:cNvSpPr>
            <a:spLocks noGrp="1"/>
          </p:cNvSpPr>
          <p:nvPr>
            <p:ph type="hdr" sz="quarter" idx="10"/>
          </p:nvPr>
        </p:nvSpPr>
        <p:spPr/>
        <p:txBody>
          <a:bodyPr/>
          <a:lstStyle/>
          <a:p>
            <a:r>
              <a:rPr lang="en-US"/>
              <a:t>My First Template</a:t>
            </a:r>
            <a:endParaRPr lang="en-US" dirty="0"/>
          </a:p>
        </p:txBody>
      </p:sp>
    </p:spTree>
    <p:extLst>
      <p:ext uri="{BB962C8B-B14F-4D97-AF65-F5344CB8AC3E}">
        <p14:creationId xmlns:p14="http://schemas.microsoft.com/office/powerpoint/2010/main" val="1523957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a:t>Q What kind of environment</a:t>
            </a:r>
            <a:r>
              <a:rPr lang="en-GB" b="1" baseline="0" dirty="0"/>
              <a:t> is this?</a:t>
            </a:r>
          </a:p>
          <a:p>
            <a:r>
              <a:rPr lang="en-GB" dirty="0"/>
              <a:t>Farm</a:t>
            </a:r>
            <a:r>
              <a:rPr lang="en-GB" baseline="0" dirty="0"/>
              <a:t>land/fields</a:t>
            </a:r>
            <a:endParaRPr lang="en-GB" dirty="0"/>
          </a:p>
          <a:p>
            <a:endParaRPr lang="en-GB" baseline="0" dirty="0"/>
          </a:p>
          <a:p>
            <a:r>
              <a:rPr lang="en-GB" b="1" baseline="0" dirty="0"/>
              <a:t>Q Is this environment natural or manmade?</a:t>
            </a:r>
          </a:p>
          <a:p>
            <a:pPr marL="285750" indent="-285750">
              <a:buFont typeface="Arial" panose="020B0604020202020204" pitchFamily="34" charset="0"/>
              <a:buChar char="•"/>
            </a:pPr>
            <a:r>
              <a:rPr lang="en-GB" baseline="0" dirty="0"/>
              <a:t>Manmade, most fields are actually unnatural. </a:t>
            </a:r>
          </a:p>
          <a:p>
            <a:pPr marL="285750" indent="-285750">
              <a:buFont typeface="Arial" panose="020B0604020202020204" pitchFamily="34" charset="0"/>
              <a:buChar char="•"/>
            </a:pPr>
            <a:r>
              <a:rPr lang="en-GB" baseline="0" dirty="0"/>
              <a:t>When humans started farming thousands of years ago they cutting down a lot of woodland and created fields where they planted crops and grazed domestic animals.</a:t>
            </a:r>
          </a:p>
          <a:p>
            <a:pPr marL="285750" indent="-285750" algn="l">
              <a:buFont typeface="Arial" panose="020B0604020202020204" pitchFamily="34" charset="0"/>
              <a:buChar char="•"/>
            </a:pPr>
            <a:r>
              <a:rPr lang="en-GB" baseline="0" dirty="0"/>
              <a:t>Today a lot of our natural woodland environment is in nature reserves – specially designated areas which stop people from cutting down trees.</a:t>
            </a:r>
          </a:p>
          <a:p>
            <a:pPr marL="0" indent="0">
              <a:buFont typeface="Arial" panose="020B0604020202020204" pitchFamily="34" charset="0"/>
              <a:buNone/>
            </a:pPr>
            <a:endParaRPr lang="en-GB" baseline="0" dirty="0"/>
          </a:p>
          <a:p>
            <a:r>
              <a:rPr lang="en-GB" b="1" baseline="0" dirty="0"/>
              <a:t>Q How have humans changed the environment in this picture?</a:t>
            </a:r>
          </a:p>
          <a:p>
            <a:pPr marL="285750" indent="-285750">
              <a:buFont typeface="Arial" panose="020B0604020202020204" pitchFamily="34" charset="0"/>
              <a:buChar char="•"/>
            </a:pPr>
            <a:r>
              <a:rPr lang="en-GB" b="0" baseline="0" dirty="0"/>
              <a:t>Cut down the trees</a:t>
            </a:r>
          </a:p>
          <a:p>
            <a:pPr marL="285750" indent="-285750">
              <a:buFont typeface="Arial" panose="020B0604020202020204" pitchFamily="34" charset="0"/>
              <a:buChar char="•"/>
            </a:pPr>
            <a:r>
              <a:rPr lang="en-GB" b="0" baseline="0" dirty="0"/>
              <a:t>Planted crops</a:t>
            </a:r>
          </a:p>
          <a:p>
            <a:pPr marL="285750" indent="-285750">
              <a:buFont typeface="Arial" panose="020B0604020202020204" pitchFamily="34" charset="0"/>
              <a:buChar char="•"/>
            </a:pPr>
            <a:r>
              <a:rPr lang="en-GB" b="0" baseline="0" dirty="0"/>
              <a:t>Built houses/roads/wind turbines</a:t>
            </a:r>
          </a:p>
        </p:txBody>
      </p:sp>
      <p:sp>
        <p:nvSpPr>
          <p:cNvPr id="4" name="Header Placeholder 3"/>
          <p:cNvSpPr>
            <a:spLocks noGrp="1"/>
          </p:cNvSpPr>
          <p:nvPr>
            <p:ph type="hdr" sz="quarter" idx="10"/>
          </p:nvPr>
        </p:nvSpPr>
        <p:spPr/>
        <p:txBody>
          <a:bodyPr/>
          <a:lstStyle/>
          <a:p>
            <a:r>
              <a:rPr lang="en-US"/>
              <a:t>My First Template</a:t>
            </a:r>
            <a:endParaRPr lang="en-US" dirty="0"/>
          </a:p>
        </p:txBody>
      </p:sp>
    </p:spTree>
    <p:extLst>
      <p:ext uri="{BB962C8B-B14F-4D97-AF65-F5344CB8AC3E}">
        <p14:creationId xmlns:p14="http://schemas.microsoft.com/office/powerpoint/2010/main" val="2507499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b="1" dirty="0"/>
              <a:t>Q What kind of environment</a:t>
            </a:r>
            <a:r>
              <a:rPr lang="en-GB" b="1" baseline="0" dirty="0"/>
              <a:t> is this?</a:t>
            </a:r>
          </a:p>
          <a:p>
            <a:r>
              <a:rPr lang="en-GB" dirty="0"/>
              <a:t>City/urban </a:t>
            </a:r>
          </a:p>
          <a:p>
            <a:endParaRPr lang="en-GB" baseline="0" dirty="0"/>
          </a:p>
          <a:p>
            <a:r>
              <a:rPr lang="en-GB" b="1" baseline="0" dirty="0"/>
              <a:t>Q Is this environment natural or manmade?</a:t>
            </a:r>
          </a:p>
          <a:p>
            <a:r>
              <a:rPr lang="en-GB" baseline="0" dirty="0"/>
              <a:t>Manmade. </a:t>
            </a:r>
          </a:p>
          <a:p>
            <a:r>
              <a:rPr lang="en-GB" baseline="0" dirty="0"/>
              <a:t>Cities really started growing around 200 years ago, as people moved from the countryside to get jobs in factories and power stations. </a:t>
            </a:r>
          </a:p>
          <a:p>
            <a:endParaRPr lang="en-GB" baseline="0" dirty="0"/>
          </a:p>
          <a:p>
            <a:r>
              <a:rPr lang="en-GB" b="1" baseline="0" dirty="0"/>
              <a:t>Q How have humans changed the environment in this picture?</a:t>
            </a:r>
          </a:p>
          <a:p>
            <a:pPr marL="285750" indent="-285750">
              <a:buFont typeface="Arial" panose="020B0604020202020204" pitchFamily="34" charset="0"/>
              <a:buChar char="•"/>
            </a:pPr>
            <a:r>
              <a:rPr lang="en-GB" b="0" baseline="0" dirty="0"/>
              <a:t>Cut down trees to build houses/roads/bridges.</a:t>
            </a:r>
          </a:p>
          <a:p>
            <a:pPr marL="285750" indent="-285750">
              <a:buFont typeface="Arial" panose="020B0604020202020204" pitchFamily="34" charset="0"/>
              <a:buChar char="•"/>
            </a:pPr>
            <a:r>
              <a:rPr lang="en-GB" b="0" baseline="0" dirty="0"/>
              <a:t>Introduced vehicles e.g. trains, cars, bringing noise and air pollution.</a:t>
            </a:r>
          </a:p>
          <a:p>
            <a:pPr marL="285750" indent="-285750">
              <a:buFont typeface="Arial" panose="020B0604020202020204" pitchFamily="34" charset="0"/>
              <a:buChar char="•"/>
            </a:pPr>
            <a:r>
              <a:rPr lang="en-GB" b="0" baseline="0" dirty="0"/>
              <a:t>Embanked the river – built walls to contain the flow of the river, and make it possible to build on the marshy land either side. </a:t>
            </a:r>
          </a:p>
          <a:p>
            <a:pPr marL="285750" indent="-285750">
              <a:buFont typeface="Arial" panose="020B0604020202020204" pitchFamily="34" charset="0"/>
              <a:buChar char="•"/>
            </a:pPr>
            <a:r>
              <a:rPr lang="en-GB" b="0" baseline="0" dirty="0"/>
              <a:t>Put sewage in the river. </a:t>
            </a:r>
          </a:p>
          <a:p>
            <a:pPr marL="285750" indent="-285750">
              <a:buFont typeface="Arial" panose="020B0604020202020204" pitchFamily="34" charset="0"/>
              <a:buChar char="•"/>
            </a:pPr>
            <a:r>
              <a:rPr lang="en-GB" b="0" baseline="0" dirty="0"/>
              <a:t>Created parks. </a:t>
            </a:r>
          </a:p>
          <a:p>
            <a:pPr marL="285750" indent="-285750">
              <a:buFont typeface="Arial" panose="020B0604020202020204" pitchFamily="34" charset="0"/>
              <a:buChar char="•"/>
            </a:pPr>
            <a:r>
              <a:rPr lang="en-GB" b="0" baseline="0" dirty="0"/>
              <a:t>In fact they’ve completely changed it! There’s really no natural environment left!</a:t>
            </a:r>
          </a:p>
          <a:p>
            <a:endParaRPr lang="en-GB" b="1" baseline="0" dirty="0"/>
          </a:p>
        </p:txBody>
      </p:sp>
      <p:sp>
        <p:nvSpPr>
          <p:cNvPr id="4" name="Header Placeholder 3"/>
          <p:cNvSpPr>
            <a:spLocks noGrp="1"/>
          </p:cNvSpPr>
          <p:nvPr>
            <p:ph type="hdr" sz="quarter" idx="10"/>
          </p:nvPr>
        </p:nvSpPr>
        <p:spPr/>
        <p:txBody>
          <a:bodyPr/>
          <a:lstStyle/>
          <a:p>
            <a:r>
              <a:rPr lang="en-US"/>
              <a:t>My First Template</a:t>
            </a:r>
            <a:endParaRPr lang="en-US" dirty="0"/>
          </a:p>
        </p:txBody>
      </p:sp>
    </p:spTree>
    <p:extLst>
      <p:ext uri="{BB962C8B-B14F-4D97-AF65-F5344CB8AC3E}">
        <p14:creationId xmlns:p14="http://schemas.microsoft.com/office/powerpoint/2010/main" val="362519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1031626" rtl="0" eaLnBrk="1" fontAlgn="auto" latinLnBrk="0" hangingPunct="1">
              <a:lnSpc>
                <a:spcPct val="100000"/>
              </a:lnSpc>
              <a:spcBef>
                <a:spcPts val="0"/>
              </a:spcBef>
              <a:spcAft>
                <a:spcPts val="0"/>
              </a:spcAft>
              <a:buClrTx/>
              <a:buSzTx/>
              <a:buFontTx/>
              <a:buNone/>
              <a:tabLst/>
              <a:defRPr/>
            </a:pPr>
            <a:r>
              <a:rPr lang="en-US" b="0" dirty="0"/>
              <a:t>From woodland, to farmland to city, most of the UK has undergone</a:t>
            </a:r>
            <a:r>
              <a:rPr lang="en-US" b="0" baseline="0" dirty="0"/>
              <a:t> massive change to the environment. This must have affected the animals and plants which live there.</a:t>
            </a:r>
            <a:endParaRPr lang="en-US" b="0" dirty="0"/>
          </a:p>
          <a:p>
            <a:pPr marL="0" marR="0" lvl="0" indent="0" algn="l" defTabSz="1031626"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1031626" rtl="0" eaLnBrk="1" fontAlgn="auto" latinLnBrk="0" hangingPunct="1">
              <a:lnSpc>
                <a:spcPct val="100000"/>
              </a:lnSpc>
              <a:spcBef>
                <a:spcPts val="0"/>
              </a:spcBef>
              <a:spcAft>
                <a:spcPts val="0"/>
              </a:spcAft>
              <a:buClrTx/>
              <a:buSzTx/>
              <a:buFontTx/>
              <a:buNone/>
              <a:tabLst/>
              <a:defRPr/>
            </a:pPr>
            <a:r>
              <a:rPr lang="en-US" b="1" dirty="0"/>
              <a:t>Q </a:t>
            </a:r>
            <a:r>
              <a:rPr lang="en-US" sz="1400" b="1" dirty="0"/>
              <a:t>How would these changes affect living things?</a:t>
            </a:r>
          </a:p>
          <a:p>
            <a:pPr marL="285750" indent="-285750">
              <a:buFont typeface="Arial" panose="020B0604020202020204" pitchFamily="34" charset="0"/>
              <a:buChar char="•"/>
            </a:pPr>
            <a:r>
              <a:rPr lang="en-US" baseline="0" dirty="0"/>
              <a:t>Habitat loss: wild animals/</a:t>
            </a:r>
            <a:r>
              <a:rPr lang="en-US" dirty="0"/>
              <a:t>plants don’t have so many places to</a:t>
            </a:r>
            <a:r>
              <a:rPr lang="en-US" baseline="0" dirty="0"/>
              <a:t> </a:t>
            </a:r>
            <a:r>
              <a:rPr lang="en-US" dirty="0"/>
              <a:t>grow</a:t>
            </a:r>
            <a:r>
              <a:rPr lang="en-US" baseline="0" dirty="0"/>
              <a:t> and live.</a:t>
            </a:r>
          </a:p>
          <a:p>
            <a:pPr marL="285750" marR="0" lvl="0" indent="-285750" algn="l" defTabSz="103162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Habitat gain: domestic animals and crops (e.g. cows/maize) live on farmland not woodland. Some species have adapted well to the change (e.g. foxes/rats thrive in cities).</a:t>
            </a:r>
          </a:p>
          <a:p>
            <a:pPr marL="0" marR="0" lvl="0" indent="0" algn="l" defTabSz="103162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1" baseline="0" dirty="0"/>
          </a:p>
          <a:p>
            <a:pPr marL="0" marR="0" lvl="0" indent="0" algn="l" defTabSz="103162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1" baseline="0" dirty="0"/>
          </a:p>
          <a:p>
            <a:pPr marL="1317376" marR="0" lvl="2" indent="-285750" algn="l" defTabSz="103162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endParaRPr lang="en-US" dirty="0"/>
          </a:p>
          <a:p>
            <a:endParaRPr lang="en-US" dirty="0"/>
          </a:p>
          <a:p>
            <a:endParaRPr lang="en-US" dirty="0"/>
          </a:p>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extLst>
      <p:ext uri="{BB962C8B-B14F-4D97-AF65-F5344CB8AC3E}">
        <p14:creationId xmlns:p14="http://schemas.microsoft.com/office/powerpoint/2010/main" val="550119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Planners and builders can often keep mature trees and hedgerows which maintain the biodiversity of the local environment.</a:t>
            </a:r>
          </a:p>
          <a:p>
            <a:pPr marL="285750" marR="0" lvl="0" indent="-285750" algn="l" defTabSz="103162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baseline="0" dirty="0"/>
              <a:t>Tarmac/paving/shorter grass take away the habitats of trees/insects/ground-laying birds</a:t>
            </a:r>
          </a:p>
          <a:p>
            <a:pPr marL="285750" marR="0" lvl="0" indent="-285750" algn="l" defTabSz="103162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baseline="0" dirty="0"/>
              <a:t>Animals can get stuck/tangled in/swallow litter</a:t>
            </a:r>
          </a:p>
          <a:p>
            <a:pPr marL="285750" marR="0" lvl="0" indent="-285750" algn="l" defTabSz="103162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baseline="0" dirty="0"/>
              <a:t>There are no apparent street lights which will affect bird migration and moths </a:t>
            </a:r>
          </a:p>
          <a:p>
            <a:endParaRPr lang="en-GB" dirty="0"/>
          </a:p>
        </p:txBody>
      </p:sp>
      <p:sp>
        <p:nvSpPr>
          <p:cNvPr id="4" name="Header Placeholder 3"/>
          <p:cNvSpPr>
            <a:spLocks noGrp="1"/>
          </p:cNvSpPr>
          <p:nvPr>
            <p:ph type="hdr" sz="quarter"/>
          </p:nvPr>
        </p:nvSpPr>
        <p:spPr/>
        <p:txBody>
          <a:bodyPr/>
          <a:lstStyle/>
          <a:p>
            <a:r>
              <a:rPr lang="en-US"/>
              <a:t>My First Template</a:t>
            </a:r>
            <a:endParaRPr lang="en-US" dirty="0"/>
          </a:p>
        </p:txBody>
      </p:sp>
    </p:spTree>
    <p:extLst>
      <p:ext uri="{BB962C8B-B14F-4D97-AF65-F5344CB8AC3E}">
        <p14:creationId xmlns:p14="http://schemas.microsoft.com/office/powerpoint/2010/main" val="775667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We are going to do an </a:t>
            </a:r>
            <a:r>
              <a:rPr lang="en-GB" b="0" baseline="0" dirty="0"/>
              <a:t>environment survey to </a:t>
            </a:r>
            <a:r>
              <a:rPr lang="en-GB" b="0" dirty="0"/>
              <a:t>identify the places in the school </a:t>
            </a:r>
            <a:r>
              <a:rPr lang="en-GB" b="0" baseline="0" dirty="0"/>
              <a:t>where humans have had a positive or negative impact on the environment.</a:t>
            </a:r>
            <a:endParaRPr lang="en-GB" dirty="0"/>
          </a:p>
          <a:p>
            <a:endParaRPr lang="en-GB" baseline="0" dirty="0"/>
          </a:p>
          <a:p>
            <a:r>
              <a:rPr lang="en-GB" baseline="0" dirty="0"/>
              <a:t>Take the pupils outside to look at different areas within the school grounds, or a local area. They can u</a:t>
            </a:r>
            <a:r>
              <a:rPr lang="en-GB" dirty="0"/>
              <a:t>se the </a:t>
            </a:r>
            <a:r>
              <a:rPr lang="en-GB" b="1" dirty="0"/>
              <a:t>School Environment</a:t>
            </a:r>
            <a:r>
              <a:rPr lang="en-GB" b="1" baseline="0" dirty="0"/>
              <a:t> Survey worksheet </a:t>
            </a:r>
            <a:r>
              <a:rPr lang="en-GB" b="0" baseline="0" dirty="0"/>
              <a:t>to record their findings, or produce their own survey.</a:t>
            </a:r>
          </a:p>
          <a:p>
            <a:pPr marL="0" marR="0" lvl="0" indent="0" algn="l" defTabSz="1031626" rtl="0" eaLnBrk="1" fontAlgn="auto" latinLnBrk="0" hangingPunct="1">
              <a:lnSpc>
                <a:spcPct val="100000"/>
              </a:lnSpc>
              <a:spcBef>
                <a:spcPts val="0"/>
              </a:spcBef>
              <a:spcAft>
                <a:spcPts val="0"/>
              </a:spcAft>
              <a:buClrTx/>
              <a:buSzTx/>
              <a:buFontTx/>
              <a:buNone/>
              <a:tabLst/>
              <a:defRPr/>
            </a:pPr>
            <a:r>
              <a:rPr lang="en-GB" b="0" i="1" baseline="0" dirty="0"/>
              <a:t>Optional: give pupils cameras to document each impact they find.</a:t>
            </a:r>
          </a:p>
        </p:txBody>
      </p:sp>
      <p:sp>
        <p:nvSpPr>
          <p:cNvPr id="4" name="Header Placeholder 3"/>
          <p:cNvSpPr>
            <a:spLocks noGrp="1"/>
          </p:cNvSpPr>
          <p:nvPr>
            <p:ph type="hdr" sz="quarter" idx="10"/>
          </p:nvPr>
        </p:nvSpPr>
        <p:spPr/>
        <p:txBody>
          <a:bodyPr/>
          <a:lstStyle/>
          <a:p>
            <a:r>
              <a:rPr lang="en-US"/>
              <a:t>My First Template</a:t>
            </a:r>
            <a:endParaRPr lang="en-US" dirty="0"/>
          </a:p>
        </p:txBody>
      </p:sp>
    </p:spTree>
    <p:extLst>
      <p:ext uri="{BB962C8B-B14F-4D97-AF65-F5344CB8AC3E}">
        <p14:creationId xmlns:p14="http://schemas.microsoft.com/office/powerpoint/2010/main" val="2356559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baseline="0" dirty="0"/>
              <a:t>Back in the classroom, discuss the results of the survey:</a:t>
            </a:r>
          </a:p>
          <a:p>
            <a:pPr marL="285750" indent="-285750">
              <a:buFont typeface="Arial" panose="020B0604020202020204" pitchFamily="34" charset="0"/>
              <a:buChar char="•"/>
            </a:pPr>
            <a:r>
              <a:rPr lang="en-GB" b="0" i="0" baseline="0" dirty="0"/>
              <a:t>Where are humans changing the environment?</a:t>
            </a:r>
          </a:p>
          <a:p>
            <a:pPr marL="285750" indent="-285750">
              <a:buFont typeface="Arial" panose="020B0604020202020204" pitchFamily="34" charset="0"/>
              <a:buChar char="•"/>
            </a:pPr>
            <a:r>
              <a:rPr lang="en-GB" b="0" i="0" baseline="0" dirty="0"/>
              <a:t>Where are they having a negative impact? </a:t>
            </a:r>
          </a:p>
          <a:p>
            <a:pPr marL="285750" indent="-285750">
              <a:buFont typeface="Arial" panose="020B0604020202020204" pitchFamily="34" charset="0"/>
              <a:buChar char="•"/>
            </a:pPr>
            <a:r>
              <a:rPr lang="en-GB" b="0" i="0" baseline="0" dirty="0"/>
              <a:t>What could be done to minimise this?</a:t>
            </a:r>
          </a:p>
          <a:p>
            <a:endParaRPr lang="en-GB" b="0" i="0" baseline="0" dirty="0"/>
          </a:p>
          <a:p>
            <a:r>
              <a:rPr lang="en-GB" b="0" i="0" baseline="0" dirty="0"/>
              <a:t>After a group discussion reveal the ideas on this slide. Can you put any of these things into practice?</a:t>
            </a:r>
          </a:p>
          <a:p>
            <a:endParaRPr lang="en-GB" b="0" i="0" baseline="0" dirty="0"/>
          </a:p>
          <a:p>
            <a:endParaRPr lang="en-GB" dirty="0"/>
          </a:p>
        </p:txBody>
      </p:sp>
      <p:sp>
        <p:nvSpPr>
          <p:cNvPr id="4" name="Header Placeholder 3"/>
          <p:cNvSpPr>
            <a:spLocks noGrp="1"/>
          </p:cNvSpPr>
          <p:nvPr>
            <p:ph type="hdr" sz="quarter" idx="10"/>
          </p:nvPr>
        </p:nvSpPr>
        <p:spPr/>
        <p:txBody>
          <a:bodyPr/>
          <a:lstStyle/>
          <a:p>
            <a:r>
              <a:rPr lang="en-US"/>
              <a:t>My First Template</a:t>
            </a:r>
            <a:endParaRPr lang="en-US" dirty="0"/>
          </a:p>
        </p:txBody>
      </p:sp>
    </p:spTree>
    <p:extLst>
      <p:ext uri="{BB962C8B-B14F-4D97-AF65-F5344CB8AC3E}">
        <p14:creationId xmlns:p14="http://schemas.microsoft.com/office/powerpoint/2010/main" val="374560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lgn="l">
              <a:buFont typeface="Arial" panose="020B0604020202020204" pitchFamily="34" charset="0"/>
              <a:buNone/>
            </a:pPr>
            <a:r>
              <a:rPr lang="en-GB" sz="1400" b="0" dirty="0">
                <a:latin typeface="Arial"/>
                <a:cs typeface="Arial"/>
              </a:rPr>
              <a:t>Ask pupils why litter and rubbish would affects living things, including the ones on the slide.</a:t>
            </a:r>
          </a:p>
          <a:p>
            <a:pPr marL="0" indent="0" algn="l">
              <a:buFont typeface="Arial" panose="020B0604020202020204" pitchFamily="34" charset="0"/>
              <a:buNone/>
            </a:pPr>
            <a:endParaRPr lang="en-GB" sz="1400" b="0" dirty="0">
              <a:latin typeface="Arial"/>
              <a:cs typeface="Arial"/>
            </a:endParaRPr>
          </a:p>
          <a:p>
            <a:pPr marL="0" indent="0" algn="l">
              <a:buFont typeface="Arial" panose="020B0604020202020204" pitchFamily="34" charset="0"/>
              <a:buNone/>
            </a:pPr>
            <a:r>
              <a:rPr lang="en-GB" sz="1400" b="0" i="1" dirty="0">
                <a:latin typeface="Arial"/>
                <a:cs typeface="Arial"/>
              </a:rPr>
              <a:t>Answers</a:t>
            </a:r>
          </a:p>
          <a:p>
            <a:pPr marL="285750" marR="0" lvl="0" indent="-285750" algn="l" defTabSz="103162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Hedgehogs like to nest in enclosed dark spaces, if black bin bags are left open they provide an attractive (but deadly) nesting spot. Keeping bin bags tied up is an easy way to save a hedgehogs life. Hedgehogs can also get stuck in plastic pots and cans.</a:t>
            </a:r>
          </a:p>
          <a:p>
            <a:pPr marL="285750" marR="0" lvl="0" indent="-285750" algn="l" defTabSz="103162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Adult birds can mistake small bits of plastic for fish. They then catch it and feed it to their young. Albatross chicks have been discovered by researchers after they died from eating too much plastic. Find out more here: https://www.theguardian.com/environment/gallery/2009/nov/03/albatross-plastic-poison-pacific (please note: photos are quite graphic). Sea birds can also get their necks trapped in drinks can holders and tangled in fishing net.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Lots of animals can be killed or injured by getting tangled up and trapped, suffocating or choking. The main problems are balloons, plastic bags, elastic bands and food containers.</a:t>
            </a:r>
          </a:p>
        </p:txBody>
      </p:sp>
      <p:sp>
        <p:nvSpPr>
          <p:cNvPr id="4" name="Header Placeholder 3"/>
          <p:cNvSpPr>
            <a:spLocks noGrp="1"/>
          </p:cNvSpPr>
          <p:nvPr>
            <p:ph type="hdr" sz="quarter" idx="10"/>
          </p:nvPr>
        </p:nvSpPr>
        <p:spPr/>
        <p:txBody>
          <a:bodyPr/>
          <a:lstStyle/>
          <a:p>
            <a:r>
              <a:rPr lang="en-US" dirty="0"/>
              <a:t>My First Template</a:t>
            </a:r>
          </a:p>
        </p:txBody>
      </p:sp>
    </p:spTree>
    <p:extLst>
      <p:ext uri="{BB962C8B-B14F-4D97-AF65-F5344CB8AC3E}">
        <p14:creationId xmlns:p14="http://schemas.microsoft.com/office/powerpoint/2010/main" val="773153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5"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am02">
    <p:spTree>
      <p:nvGrpSpPr>
        <p:cNvPr id="1" name=""/>
        <p:cNvGrpSpPr/>
        <p:nvPr/>
      </p:nvGrpSpPr>
      <p:grpSpPr>
        <a:xfrm>
          <a:off x="0" y="0"/>
          <a:ext cx="0" cy="0"/>
          <a:chOff x="0" y="0"/>
          <a:chExt cx="0" cy="0"/>
        </a:xfrm>
      </p:grpSpPr>
      <p:sp>
        <p:nvSpPr>
          <p:cNvPr id="40" name="Oval 39"/>
          <p:cNvSpPr/>
          <p:nvPr userDrawn="1"/>
        </p:nvSpPr>
        <p:spPr>
          <a:xfrm>
            <a:off x="1452601" y="1526704"/>
            <a:ext cx="2936519" cy="2936519"/>
          </a:xfrm>
          <a:prstGeom prst="ellipse">
            <a:avLst/>
          </a:prstGeom>
          <a:noFill/>
          <a:ln w="19050">
            <a:solidFill>
              <a:schemeClr val="tx2">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Picture Placeholder 7"/>
          <p:cNvSpPr>
            <a:spLocks noGrp="1"/>
          </p:cNvSpPr>
          <p:nvPr>
            <p:ph type="pic" sz="quarter" idx="10" hasCustomPrompt="1"/>
          </p:nvPr>
        </p:nvSpPr>
        <p:spPr>
          <a:xfrm>
            <a:off x="1056569" y="2495701"/>
            <a:ext cx="997689" cy="997392"/>
          </a:xfrm>
          <a:prstGeom prst="ellipse">
            <a:avLst/>
          </a:prstGeom>
          <a:ln w="28575">
            <a:solidFill>
              <a:schemeClr val="accent1"/>
            </a:solidFill>
          </a:ln>
        </p:spPr>
        <p:txBody>
          <a:bodyPr bIns="91440" anchor="b"/>
          <a:lstStyle>
            <a:lvl1pPr algn="ctr">
              <a:buNone/>
              <a:defRPr sz="700">
                <a:solidFill>
                  <a:schemeClr val="tx1">
                    <a:lumMod val="50000"/>
                    <a:lumOff val="50000"/>
                  </a:schemeClr>
                </a:solidFill>
              </a:defRPr>
            </a:lvl1pPr>
          </a:lstStyle>
          <a:p>
            <a:r>
              <a:rPr lang="en-US" dirty="0"/>
              <a:t>Image Holder</a:t>
            </a:r>
          </a:p>
        </p:txBody>
      </p:sp>
      <p:sp>
        <p:nvSpPr>
          <p:cNvPr id="60" name="Picture Placeholder 7"/>
          <p:cNvSpPr>
            <a:spLocks noGrp="1"/>
          </p:cNvSpPr>
          <p:nvPr>
            <p:ph type="pic" sz="quarter" idx="13" hasCustomPrompt="1"/>
          </p:nvPr>
        </p:nvSpPr>
        <p:spPr>
          <a:xfrm>
            <a:off x="2438400" y="1124588"/>
            <a:ext cx="997689" cy="997392"/>
          </a:xfrm>
          <a:prstGeom prst="ellipse">
            <a:avLst/>
          </a:prstGeom>
          <a:ln w="28575">
            <a:solidFill>
              <a:schemeClr val="accent2"/>
            </a:solidFill>
          </a:ln>
        </p:spPr>
        <p:txBody>
          <a:bodyPr bIns="91440" anchor="b"/>
          <a:lstStyle>
            <a:lvl1pPr algn="ctr">
              <a:buNone/>
              <a:defRPr sz="700">
                <a:solidFill>
                  <a:schemeClr val="tx1">
                    <a:lumMod val="50000"/>
                    <a:lumOff val="50000"/>
                  </a:schemeClr>
                </a:solidFill>
              </a:defRPr>
            </a:lvl1pPr>
          </a:lstStyle>
          <a:p>
            <a:r>
              <a:rPr lang="en-US" dirty="0"/>
              <a:t>Image Holder</a:t>
            </a:r>
          </a:p>
        </p:txBody>
      </p:sp>
      <p:sp>
        <p:nvSpPr>
          <p:cNvPr id="61" name="Picture Placeholder 7"/>
          <p:cNvSpPr>
            <a:spLocks noGrp="1"/>
          </p:cNvSpPr>
          <p:nvPr>
            <p:ph type="pic" sz="quarter" idx="14" hasCustomPrompt="1"/>
          </p:nvPr>
        </p:nvSpPr>
        <p:spPr>
          <a:xfrm>
            <a:off x="3784267" y="2503321"/>
            <a:ext cx="997689" cy="997392"/>
          </a:xfrm>
          <a:prstGeom prst="ellipse">
            <a:avLst/>
          </a:prstGeom>
          <a:ln w="28575">
            <a:solidFill>
              <a:schemeClr val="accent3"/>
            </a:solidFill>
          </a:ln>
        </p:spPr>
        <p:txBody>
          <a:bodyPr bIns="91440" anchor="b"/>
          <a:lstStyle>
            <a:lvl1pPr algn="ctr">
              <a:buNone/>
              <a:defRPr sz="700">
                <a:solidFill>
                  <a:schemeClr val="tx1">
                    <a:lumMod val="50000"/>
                    <a:lumOff val="50000"/>
                  </a:schemeClr>
                </a:solidFill>
              </a:defRPr>
            </a:lvl1pPr>
          </a:lstStyle>
          <a:p>
            <a:r>
              <a:rPr lang="en-US" dirty="0"/>
              <a:t>Image Holder</a:t>
            </a:r>
          </a:p>
        </p:txBody>
      </p:sp>
      <p:sp>
        <p:nvSpPr>
          <p:cNvPr id="62" name="Picture Placeholder 7"/>
          <p:cNvSpPr>
            <a:spLocks noGrp="1"/>
          </p:cNvSpPr>
          <p:nvPr>
            <p:ph type="pic" sz="quarter" idx="15" hasCustomPrompt="1"/>
          </p:nvPr>
        </p:nvSpPr>
        <p:spPr>
          <a:xfrm>
            <a:off x="2422016" y="3860358"/>
            <a:ext cx="997689" cy="997392"/>
          </a:xfrm>
          <a:prstGeom prst="ellipse">
            <a:avLst/>
          </a:prstGeom>
          <a:ln w="28575">
            <a:solidFill>
              <a:schemeClr val="accent4"/>
            </a:solidFill>
          </a:ln>
        </p:spPr>
        <p:txBody>
          <a:bodyPr bIns="91440" anchor="b"/>
          <a:lstStyle>
            <a:lvl1pPr algn="ctr">
              <a:buNone/>
              <a:defRPr sz="700">
                <a:solidFill>
                  <a:schemeClr val="tx1">
                    <a:lumMod val="50000"/>
                    <a:lumOff val="50000"/>
                  </a:schemeClr>
                </a:solidFill>
              </a:defRPr>
            </a:lvl1pPr>
          </a:lstStyle>
          <a:p>
            <a:r>
              <a:rPr lang="en-US" dirty="0"/>
              <a:t>Image Holder</a:t>
            </a:r>
          </a:p>
        </p:txBody>
      </p:sp>
      <p:sp>
        <p:nvSpPr>
          <p:cNvPr id="63" name="Text Placeholder 3"/>
          <p:cNvSpPr>
            <a:spLocks noGrp="1"/>
          </p:cNvSpPr>
          <p:nvPr>
            <p:ph type="body" sz="half" idx="19"/>
          </p:nvPr>
        </p:nvSpPr>
        <p:spPr>
          <a:xfrm>
            <a:off x="406762" y="3553224"/>
            <a:ext cx="1164563" cy="381730"/>
          </a:xfrm>
          <a:prstGeom prst="rect">
            <a:avLst/>
          </a:prstGeom>
        </p:spPr>
        <p:txBody>
          <a:bodyPr wrap="square" lIns="0" tIns="0" rIns="0" bIns="0" anchor="t">
            <a:noAutofit/>
          </a:bodyPr>
          <a:lstStyle>
            <a:lvl1pPr marL="0" indent="0" algn="r" rtl="1">
              <a:buNone/>
              <a:defRPr sz="1100" b="1" baseline="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64" name="Text Placeholder 3"/>
          <p:cNvSpPr>
            <a:spLocks noGrp="1"/>
          </p:cNvSpPr>
          <p:nvPr>
            <p:ph type="body" sz="half" idx="20"/>
          </p:nvPr>
        </p:nvSpPr>
        <p:spPr>
          <a:xfrm>
            <a:off x="1170318" y="4425136"/>
            <a:ext cx="1164563" cy="381730"/>
          </a:xfrm>
          <a:prstGeom prst="rect">
            <a:avLst/>
          </a:prstGeom>
        </p:spPr>
        <p:txBody>
          <a:bodyPr wrap="square" lIns="0" tIns="0" rIns="0" bIns="0" anchor="t">
            <a:noAutofit/>
          </a:bodyPr>
          <a:lstStyle>
            <a:lvl1pPr marL="0" indent="0" algn="r" rtl="1">
              <a:buNone/>
              <a:defRPr sz="1100" b="1" baseline="0">
                <a:solidFill>
                  <a:schemeClr val="accent4"/>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65" name="Text Placeholder 3"/>
          <p:cNvSpPr>
            <a:spLocks noGrp="1"/>
          </p:cNvSpPr>
          <p:nvPr>
            <p:ph type="body" sz="half" idx="21"/>
          </p:nvPr>
        </p:nvSpPr>
        <p:spPr>
          <a:xfrm>
            <a:off x="3494818" y="1287714"/>
            <a:ext cx="1164563" cy="381730"/>
          </a:xfrm>
          <a:prstGeom prst="rect">
            <a:avLst/>
          </a:prstGeom>
        </p:spPr>
        <p:txBody>
          <a:bodyPr wrap="square" lIns="0" tIns="0" rIns="0" bIns="0" anchor="t">
            <a:noAutofit/>
          </a:bodyPr>
          <a:lstStyle>
            <a:lvl1pPr marL="0" indent="0" algn="l" rtl="1">
              <a:buNone/>
              <a:defRPr sz="1100" b="1"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66" name="Text Placeholder 3"/>
          <p:cNvSpPr>
            <a:spLocks noGrp="1"/>
          </p:cNvSpPr>
          <p:nvPr>
            <p:ph type="body" sz="half" idx="22"/>
          </p:nvPr>
        </p:nvSpPr>
        <p:spPr>
          <a:xfrm>
            <a:off x="4256824" y="3572474"/>
            <a:ext cx="1164563" cy="381730"/>
          </a:xfrm>
          <a:prstGeom prst="rect">
            <a:avLst/>
          </a:prstGeom>
        </p:spPr>
        <p:txBody>
          <a:bodyPr wrap="square" lIns="0" tIns="0" rIns="0" bIns="0" anchor="t">
            <a:noAutofit/>
          </a:bodyPr>
          <a:lstStyle>
            <a:lvl1pPr marL="0" indent="0" algn="l" rtl="1">
              <a:buNone/>
              <a:defRPr sz="1100" b="1" baseline="0">
                <a:solidFill>
                  <a:schemeClr val="accent3"/>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15" name="Text Placeholder 3"/>
          <p:cNvSpPr>
            <a:spLocks noGrp="1"/>
          </p:cNvSpPr>
          <p:nvPr>
            <p:ph type="body" sz="half" idx="23"/>
          </p:nvPr>
        </p:nvSpPr>
        <p:spPr>
          <a:xfrm>
            <a:off x="5943600" y="1266782"/>
            <a:ext cx="2362200" cy="3286167"/>
          </a:xfrm>
          <a:prstGeom prst="rect">
            <a:avLst/>
          </a:prstGeom>
        </p:spPr>
        <p:txBody>
          <a:bodyPr wrap="square" lIns="0" tIns="0" rIns="0" bIns="0" anchor="t">
            <a:noAutofit/>
          </a:bodyPr>
          <a:lstStyle>
            <a:lvl1pPr marL="0" indent="0" algn="ctr">
              <a:buNone/>
              <a:defRPr sz="1100" b="0" baseline="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17"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18"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eam02">
    <p:spTree>
      <p:nvGrpSpPr>
        <p:cNvPr id="1" name=""/>
        <p:cNvGrpSpPr/>
        <p:nvPr/>
      </p:nvGrpSpPr>
      <p:grpSpPr>
        <a:xfrm>
          <a:off x="0" y="0"/>
          <a:ext cx="0" cy="0"/>
          <a:chOff x="0" y="0"/>
          <a:chExt cx="0" cy="0"/>
        </a:xfrm>
      </p:grpSpPr>
      <p:sp>
        <p:nvSpPr>
          <p:cNvPr id="17" name="Picture Placeholder 7"/>
          <p:cNvSpPr>
            <a:spLocks noGrp="1"/>
          </p:cNvSpPr>
          <p:nvPr>
            <p:ph type="pic" sz="quarter" idx="10" hasCustomPrompt="1"/>
          </p:nvPr>
        </p:nvSpPr>
        <p:spPr>
          <a:xfrm>
            <a:off x="694093" y="1265983"/>
            <a:ext cx="2372431" cy="2371725"/>
          </a:xfrm>
          <a:prstGeom prst="ellipse">
            <a:avLst/>
          </a:prstGeom>
          <a:ln w="28575">
            <a:solidFill>
              <a:schemeClr val="accent1"/>
            </a:solidFill>
          </a:ln>
        </p:spPr>
        <p:txBody>
          <a:bodyPr bIns="91440" anchor="b"/>
          <a:lstStyle>
            <a:lvl1pPr algn="ctr">
              <a:buNone/>
              <a:defRPr sz="700">
                <a:solidFill>
                  <a:schemeClr val="tx1">
                    <a:lumMod val="50000"/>
                    <a:lumOff val="50000"/>
                  </a:schemeClr>
                </a:solidFill>
              </a:defRPr>
            </a:lvl1pPr>
          </a:lstStyle>
          <a:p>
            <a:r>
              <a:rPr lang="en-US" dirty="0"/>
              <a:t>Image Holder</a:t>
            </a:r>
          </a:p>
        </p:txBody>
      </p:sp>
      <p:sp>
        <p:nvSpPr>
          <p:cNvPr id="7" name="Text Placeholder 3"/>
          <p:cNvSpPr>
            <a:spLocks noGrp="1"/>
          </p:cNvSpPr>
          <p:nvPr>
            <p:ph type="body" sz="half" idx="15"/>
          </p:nvPr>
        </p:nvSpPr>
        <p:spPr>
          <a:xfrm>
            <a:off x="3657600" y="1265982"/>
            <a:ext cx="4876800" cy="3134567"/>
          </a:xfrm>
          <a:prstGeom prst="rect">
            <a:avLst/>
          </a:prstGeom>
        </p:spPr>
        <p:txBody>
          <a:bodyPr wrap="square" lIns="0" tIns="0" rIns="0" bIns="0" anchor="t">
            <a:noAutofit/>
          </a:bodyPr>
          <a:lstStyle>
            <a:lvl1pPr marL="0" indent="0" algn="ctr">
              <a:buNone/>
              <a:defRPr sz="1100" b="0" baseline="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9"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10"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03">
    <p:spTree>
      <p:nvGrpSpPr>
        <p:cNvPr id="1" name=""/>
        <p:cNvGrpSpPr/>
        <p:nvPr/>
      </p:nvGrpSpPr>
      <p:grpSpPr>
        <a:xfrm>
          <a:off x="0" y="0"/>
          <a:ext cx="0" cy="0"/>
          <a:chOff x="0" y="0"/>
          <a:chExt cx="0" cy="0"/>
        </a:xfrm>
      </p:grpSpPr>
      <p:sp>
        <p:nvSpPr>
          <p:cNvPr id="18" name="Text Placeholder 3"/>
          <p:cNvSpPr>
            <a:spLocks noGrp="1"/>
          </p:cNvSpPr>
          <p:nvPr>
            <p:ph type="body" sz="half" idx="16"/>
          </p:nvPr>
        </p:nvSpPr>
        <p:spPr>
          <a:xfrm>
            <a:off x="1275292" y="3479783"/>
            <a:ext cx="1421516" cy="381730"/>
          </a:xfrm>
          <a:prstGeom prst="rect">
            <a:avLst/>
          </a:prstGeom>
        </p:spPr>
        <p:txBody>
          <a:bodyPr wrap="square" lIns="0" tIns="0" rIns="0" bIns="0" anchor="t">
            <a:noAutofit/>
          </a:bodyPr>
          <a:lstStyle>
            <a:lvl1pPr marL="0" indent="0" algn="ctr">
              <a:buNone/>
              <a:defRPr sz="1100" b="1" baseline="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19" name="Picture Placeholder 7"/>
          <p:cNvSpPr>
            <a:spLocks noGrp="1"/>
          </p:cNvSpPr>
          <p:nvPr>
            <p:ph type="pic" sz="quarter" idx="10" hasCustomPrompt="1"/>
          </p:nvPr>
        </p:nvSpPr>
        <p:spPr>
          <a:xfrm>
            <a:off x="1069342" y="1565900"/>
            <a:ext cx="1833416" cy="1832870"/>
          </a:xfrm>
          <a:prstGeom prst="diamond">
            <a:avLst/>
          </a:prstGeom>
          <a:ln w="28575">
            <a:solidFill>
              <a:schemeClr val="accent1"/>
            </a:solidFill>
          </a:ln>
        </p:spPr>
        <p:txBody>
          <a:bodyPr bIns="182880" anchor="b"/>
          <a:lstStyle>
            <a:lvl1pPr algn="ctr">
              <a:buNone/>
              <a:defRPr sz="1100">
                <a:solidFill>
                  <a:schemeClr val="tx1">
                    <a:lumMod val="50000"/>
                    <a:lumOff val="50000"/>
                  </a:schemeClr>
                </a:solidFill>
              </a:defRPr>
            </a:lvl1pPr>
          </a:lstStyle>
          <a:p>
            <a:r>
              <a:rPr lang="en-US" dirty="0"/>
              <a:t>Image Holder</a:t>
            </a:r>
          </a:p>
        </p:txBody>
      </p:sp>
      <p:sp>
        <p:nvSpPr>
          <p:cNvPr id="21" name="Text Placeholder 3"/>
          <p:cNvSpPr>
            <a:spLocks noGrp="1"/>
          </p:cNvSpPr>
          <p:nvPr>
            <p:ph type="body" sz="half" idx="17"/>
          </p:nvPr>
        </p:nvSpPr>
        <p:spPr>
          <a:xfrm>
            <a:off x="2565267" y="1916565"/>
            <a:ext cx="1421516" cy="381730"/>
          </a:xfrm>
          <a:prstGeom prst="rect">
            <a:avLst/>
          </a:prstGeom>
        </p:spPr>
        <p:txBody>
          <a:bodyPr wrap="square" lIns="0" tIns="0" rIns="0" bIns="0" anchor="t">
            <a:noAutofit/>
          </a:bodyPr>
          <a:lstStyle>
            <a:lvl1pPr marL="0" indent="0" algn="ctr">
              <a:buNone/>
              <a:defRPr sz="1100" b="1"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22" name="Picture Placeholder 7"/>
          <p:cNvSpPr>
            <a:spLocks noGrp="1"/>
          </p:cNvSpPr>
          <p:nvPr>
            <p:ph type="pic" sz="quarter" idx="18" hasCustomPrompt="1"/>
          </p:nvPr>
        </p:nvSpPr>
        <p:spPr>
          <a:xfrm>
            <a:off x="2359591" y="2327170"/>
            <a:ext cx="1833416" cy="1832870"/>
          </a:xfrm>
          <a:prstGeom prst="diamond">
            <a:avLst/>
          </a:prstGeom>
          <a:ln w="28575">
            <a:solidFill>
              <a:schemeClr val="accent2"/>
            </a:solidFill>
          </a:ln>
        </p:spPr>
        <p:txBody>
          <a:bodyPr bIns="182880" anchor="b"/>
          <a:lstStyle>
            <a:lvl1pPr algn="ctr">
              <a:buNone/>
              <a:defRPr sz="1100">
                <a:solidFill>
                  <a:schemeClr val="tx1">
                    <a:lumMod val="50000"/>
                    <a:lumOff val="50000"/>
                  </a:schemeClr>
                </a:solidFill>
              </a:defRPr>
            </a:lvl1pPr>
          </a:lstStyle>
          <a:p>
            <a:r>
              <a:rPr lang="en-US" dirty="0"/>
              <a:t>Image Holder</a:t>
            </a:r>
          </a:p>
        </p:txBody>
      </p:sp>
      <p:sp>
        <p:nvSpPr>
          <p:cNvPr id="24" name="Text Placeholder 3"/>
          <p:cNvSpPr>
            <a:spLocks noGrp="1"/>
          </p:cNvSpPr>
          <p:nvPr>
            <p:ph type="body" sz="half" idx="20"/>
          </p:nvPr>
        </p:nvSpPr>
        <p:spPr>
          <a:xfrm>
            <a:off x="3864376" y="3479783"/>
            <a:ext cx="1421516" cy="381730"/>
          </a:xfrm>
          <a:prstGeom prst="rect">
            <a:avLst/>
          </a:prstGeom>
        </p:spPr>
        <p:txBody>
          <a:bodyPr wrap="square" lIns="0" tIns="0" rIns="0" bIns="0" anchor="t">
            <a:noAutofit/>
          </a:bodyPr>
          <a:lstStyle>
            <a:lvl1pPr marL="0" indent="0" algn="ctr">
              <a:buNone/>
              <a:defRPr sz="1100" b="1" baseline="0">
                <a:solidFill>
                  <a:schemeClr val="accent3"/>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25" name="Picture Placeholder 7"/>
          <p:cNvSpPr>
            <a:spLocks noGrp="1"/>
          </p:cNvSpPr>
          <p:nvPr>
            <p:ph type="pic" sz="quarter" idx="21" hasCustomPrompt="1"/>
          </p:nvPr>
        </p:nvSpPr>
        <p:spPr>
          <a:xfrm>
            <a:off x="3649840" y="1565900"/>
            <a:ext cx="1833416" cy="1832870"/>
          </a:xfrm>
          <a:prstGeom prst="diamond">
            <a:avLst/>
          </a:prstGeom>
          <a:ln w="28575">
            <a:solidFill>
              <a:schemeClr val="accent3"/>
            </a:solidFill>
          </a:ln>
        </p:spPr>
        <p:txBody>
          <a:bodyPr bIns="182880" anchor="b"/>
          <a:lstStyle>
            <a:lvl1pPr algn="ctr">
              <a:buNone/>
              <a:defRPr sz="1100">
                <a:solidFill>
                  <a:schemeClr val="tx1">
                    <a:lumMod val="50000"/>
                    <a:lumOff val="50000"/>
                  </a:schemeClr>
                </a:solidFill>
              </a:defRPr>
            </a:lvl1pPr>
          </a:lstStyle>
          <a:p>
            <a:r>
              <a:rPr lang="en-US" dirty="0"/>
              <a:t>Image Holder</a:t>
            </a:r>
          </a:p>
        </p:txBody>
      </p:sp>
      <p:sp>
        <p:nvSpPr>
          <p:cNvPr id="27" name="Text Placeholder 3"/>
          <p:cNvSpPr>
            <a:spLocks noGrp="1"/>
          </p:cNvSpPr>
          <p:nvPr>
            <p:ph type="body" sz="half" idx="23"/>
          </p:nvPr>
        </p:nvSpPr>
        <p:spPr>
          <a:xfrm>
            <a:off x="5155576" y="1916565"/>
            <a:ext cx="1421516" cy="381730"/>
          </a:xfrm>
          <a:prstGeom prst="rect">
            <a:avLst/>
          </a:prstGeom>
        </p:spPr>
        <p:txBody>
          <a:bodyPr wrap="square" lIns="0" tIns="0" rIns="0" bIns="0" anchor="t">
            <a:noAutofit/>
          </a:bodyPr>
          <a:lstStyle>
            <a:lvl1pPr marL="0" indent="0" algn="ctr">
              <a:buNone/>
              <a:defRPr sz="1100" b="1" baseline="0">
                <a:solidFill>
                  <a:schemeClr val="accent4"/>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28" name="Picture Placeholder 7"/>
          <p:cNvSpPr>
            <a:spLocks noGrp="1"/>
          </p:cNvSpPr>
          <p:nvPr>
            <p:ph type="pic" sz="quarter" idx="24" hasCustomPrompt="1"/>
          </p:nvPr>
        </p:nvSpPr>
        <p:spPr>
          <a:xfrm>
            <a:off x="4940089" y="2327170"/>
            <a:ext cx="1833416" cy="1832870"/>
          </a:xfrm>
          <a:prstGeom prst="diamond">
            <a:avLst/>
          </a:prstGeom>
          <a:ln w="28575">
            <a:solidFill>
              <a:schemeClr val="accent4"/>
            </a:solidFill>
          </a:ln>
        </p:spPr>
        <p:txBody>
          <a:bodyPr bIns="182880" anchor="b"/>
          <a:lstStyle>
            <a:lvl1pPr algn="ctr">
              <a:buNone/>
              <a:defRPr sz="1100">
                <a:solidFill>
                  <a:schemeClr val="tx1">
                    <a:lumMod val="50000"/>
                    <a:lumOff val="50000"/>
                  </a:schemeClr>
                </a:solidFill>
              </a:defRPr>
            </a:lvl1pPr>
          </a:lstStyle>
          <a:p>
            <a:r>
              <a:rPr lang="en-US" dirty="0"/>
              <a:t>Image Holder</a:t>
            </a:r>
          </a:p>
        </p:txBody>
      </p:sp>
      <p:sp>
        <p:nvSpPr>
          <p:cNvPr id="46" name="Text Placeholder 3"/>
          <p:cNvSpPr>
            <a:spLocks noGrp="1"/>
          </p:cNvSpPr>
          <p:nvPr>
            <p:ph type="body" sz="half" idx="25"/>
          </p:nvPr>
        </p:nvSpPr>
        <p:spPr>
          <a:xfrm>
            <a:off x="6436288" y="3479783"/>
            <a:ext cx="1421516" cy="381730"/>
          </a:xfrm>
          <a:prstGeom prst="rect">
            <a:avLst/>
          </a:prstGeom>
        </p:spPr>
        <p:txBody>
          <a:bodyPr wrap="square" lIns="0" tIns="0" rIns="0" bIns="0" anchor="t">
            <a:noAutofit/>
          </a:bodyPr>
          <a:lstStyle>
            <a:lvl1pPr marL="0" indent="0" algn="ctr">
              <a:buNone/>
              <a:defRPr sz="1100" b="1" baseline="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47" name="Picture Placeholder 7"/>
          <p:cNvSpPr>
            <a:spLocks noGrp="1"/>
          </p:cNvSpPr>
          <p:nvPr>
            <p:ph type="pic" sz="quarter" idx="26" hasCustomPrompt="1"/>
          </p:nvPr>
        </p:nvSpPr>
        <p:spPr>
          <a:xfrm>
            <a:off x="6230338" y="1565900"/>
            <a:ext cx="1833416" cy="1832870"/>
          </a:xfrm>
          <a:prstGeom prst="diamond">
            <a:avLst/>
          </a:prstGeom>
          <a:ln w="28575">
            <a:solidFill>
              <a:schemeClr val="accent5"/>
            </a:solidFill>
          </a:ln>
        </p:spPr>
        <p:txBody>
          <a:bodyPr bIns="182880" anchor="b"/>
          <a:lstStyle>
            <a:lvl1pPr algn="ctr">
              <a:buNone/>
              <a:defRPr sz="1100">
                <a:solidFill>
                  <a:schemeClr val="tx1">
                    <a:lumMod val="50000"/>
                    <a:lumOff val="50000"/>
                  </a:schemeClr>
                </a:solidFill>
              </a:defRPr>
            </a:lvl1pPr>
          </a:lstStyle>
          <a:p>
            <a:r>
              <a:rPr lang="en-US" dirty="0"/>
              <a:t>Image Holder</a:t>
            </a:r>
          </a:p>
        </p:txBody>
      </p:sp>
      <p:sp>
        <p:nvSpPr>
          <p:cNvPr id="16"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17"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04">
    <p:spTree>
      <p:nvGrpSpPr>
        <p:cNvPr id="1" name=""/>
        <p:cNvGrpSpPr/>
        <p:nvPr/>
      </p:nvGrpSpPr>
      <p:grpSpPr>
        <a:xfrm>
          <a:off x="0" y="0"/>
          <a:ext cx="0" cy="0"/>
          <a:chOff x="0" y="0"/>
          <a:chExt cx="0" cy="0"/>
        </a:xfrm>
      </p:grpSpPr>
      <p:sp>
        <p:nvSpPr>
          <p:cNvPr id="16" name="Picture Placeholder 7"/>
          <p:cNvSpPr>
            <a:spLocks noGrp="1"/>
          </p:cNvSpPr>
          <p:nvPr>
            <p:ph type="pic" sz="quarter" idx="15" hasCustomPrompt="1"/>
          </p:nvPr>
        </p:nvSpPr>
        <p:spPr>
          <a:xfrm>
            <a:off x="552497" y="1057375"/>
            <a:ext cx="1861204" cy="1354057"/>
          </a:xfrm>
          <a:prstGeom prst="rect">
            <a:avLst/>
          </a:prstGeom>
          <a:ln>
            <a:noFill/>
          </a:ln>
        </p:spPr>
        <p:txBody>
          <a:bodyPr bIns="274320" anchor="b"/>
          <a:lstStyle>
            <a:lvl1pPr algn="ctr">
              <a:buNone/>
              <a:defRPr sz="1200">
                <a:solidFill>
                  <a:schemeClr val="tx1">
                    <a:lumMod val="50000"/>
                    <a:lumOff val="50000"/>
                  </a:schemeClr>
                </a:solidFill>
              </a:defRPr>
            </a:lvl1pPr>
          </a:lstStyle>
          <a:p>
            <a:r>
              <a:rPr lang="en-US" dirty="0"/>
              <a:t>Image Holder</a:t>
            </a:r>
          </a:p>
        </p:txBody>
      </p:sp>
      <p:sp>
        <p:nvSpPr>
          <p:cNvPr id="17" name="Rectangle 16"/>
          <p:cNvSpPr/>
          <p:nvPr userDrawn="1"/>
        </p:nvSpPr>
        <p:spPr>
          <a:xfrm>
            <a:off x="552498" y="2411432"/>
            <a:ext cx="1861204" cy="4209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 Placeholder 3"/>
          <p:cNvSpPr>
            <a:spLocks noGrp="1"/>
          </p:cNvSpPr>
          <p:nvPr>
            <p:ph type="body" sz="half" idx="16"/>
          </p:nvPr>
        </p:nvSpPr>
        <p:spPr>
          <a:xfrm>
            <a:off x="552498" y="2431025"/>
            <a:ext cx="1861204" cy="381730"/>
          </a:xfrm>
          <a:prstGeom prst="rect">
            <a:avLst/>
          </a:prstGeom>
        </p:spPr>
        <p:txBody>
          <a:bodyPr wrap="square" lIns="0" tIns="0" rIns="0" bIns="0" anchor="t">
            <a:noAutofit/>
          </a:bodyPr>
          <a:lstStyle>
            <a:lvl1pPr marL="0" indent="0" algn="ctr">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49" name="Picture Placeholder 7"/>
          <p:cNvSpPr>
            <a:spLocks noGrp="1"/>
          </p:cNvSpPr>
          <p:nvPr>
            <p:ph type="pic" sz="quarter" idx="17" hasCustomPrompt="1"/>
          </p:nvPr>
        </p:nvSpPr>
        <p:spPr>
          <a:xfrm>
            <a:off x="2626099" y="1057375"/>
            <a:ext cx="1861204" cy="1354057"/>
          </a:xfrm>
          <a:prstGeom prst="rect">
            <a:avLst/>
          </a:prstGeom>
          <a:ln>
            <a:noFill/>
          </a:ln>
        </p:spPr>
        <p:txBody>
          <a:bodyPr bIns="274320" anchor="b"/>
          <a:lstStyle>
            <a:lvl1pPr algn="ctr">
              <a:buNone/>
              <a:defRPr sz="1200">
                <a:solidFill>
                  <a:schemeClr val="tx1">
                    <a:lumMod val="50000"/>
                    <a:lumOff val="50000"/>
                  </a:schemeClr>
                </a:solidFill>
              </a:defRPr>
            </a:lvl1pPr>
          </a:lstStyle>
          <a:p>
            <a:r>
              <a:rPr lang="en-US" dirty="0"/>
              <a:t>Image Holder</a:t>
            </a:r>
          </a:p>
        </p:txBody>
      </p:sp>
      <p:sp>
        <p:nvSpPr>
          <p:cNvPr id="50" name="Rectangle 49"/>
          <p:cNvSpPr/>
          <p:nvPr userDrawn="1"/>
        </p:nvSpPr>
        <p:spPr>
          <a:xfrm>
            <a:off x="2626100" y="2411432"/>
            <a:ext cx="1861204" cy="4209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 Placeholder 3"/>
          <p:cNvSpPr>
            <a:spLocks noGrp="1"/>
          </p:cNvSpPr>
          <p:nvPr>
            <p:ph type="body" sz="half" idx="18"/>
          </p:nvPr>
        </p:nvSpPr>
        <p:spPr>
          <a:xfrm>
            <a:off x="2626100" y="2431025"/>
            <a:ext cx="1861204" cy="381730"/>
          </a:xfrm>
          <a:prstGeom prst="rect">
            <a:avLst/>
          </a:prstGeom>
        </p:spPr>
        <p:txBody>
          <a:bodyPr wrap="square" lIns="0" tIns="0" rIns="0" bIns="0" anchor="t">
            <a:noAutofit/>
          </a:bodyPr>
          <a:lstStyle>
            <a:lvl1pPr marL="0" indent="0" algn="ctr">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52" name="Picture Placeholder 7"/>
          <p:cNvSpPr>
            <a:spLocks noGrp="1"/>
          </p:cNvSpPr>
          <p:nvPr>
            <p:ph type="pic" sz="quarter" idx="19" hasCustomPrompt="1"/>
          </p:nvPr>
        </p:nvSpPr>
        <p:spPr>
          <a:xfrm>
            <a:off x="4683499" y="1057375"/>
            <a:ext cx="1861204" cy="1354057"/>
          </a:xfrm>
          <a:prstGeom prst="rect">
            <a:avLst/>
          </a:prstGeom>
          <a:ln>
            <a:noFill/>
          </a:ln>
        </p:spPr>
        <p:txBody>
          <a:bodyPr bIns="274320" anchor="b"/>
          <a:lstStyle>
            <a:lvl1pPr algn="ctr">
              <a:buNone/>
              <a:defRPr sz="1200">
                <a:solidFill>
                  <a:schemeClr val="tx1">
                    <a:lumMod val="50000"/>
                    <a:lumOff val="50000"/>
                  </a:schemeClr>
                </a:solidFill>
              </a:defRPr>
            </a:lvl1pPr>
          </a:lstStyle>
          <a:p>
            <a:r>
              <a:rPr lang="en-US" dirty="0"/>
              <a:t>Image Holder</a:t>
            </a:r>
          </a:p>
        </p:txBody>
      </p:sp>
      <p:sp>
        <p:nvSpPr>
          <p:cNvPr id="53" name="Rectangle 52"/>
          <p:cNvSpPr/>
          <p:nvPr userDrawn="1"/>
        </p:nvSpPr>
        <p:spPr>
          <a:xfrm>
            <a:off x="4683500" y="2411432"/>
            <a:ext cx="1861204" cy="4209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3"/>
          <p:cNvSpPr>
            <a:spLocks noGrp="1"/>
          </p:cNvSpPr>
          <p:nvPr>
            <p:ph type="body" sz="half" idx="20"/>
          </p:nvPr>
        </p:nvSpPr>
        <p:spPr>
          <a:xfrm>
            <a:off x="4683500" y="2431025"/>
            <a:ext cx="1861204" cy="381730"/>
          </a:xfrm>
          <a:prstGeom prst="rect">
            <a:avLst/>
          </a:prstGeom>
        </p:spPr>
        <p:txBody>
          <a:bodyPr wrap="square" lIns="0" tIns="0" rIns="0" bIns="0" anchor="t">
            <a:noAutofit/>
          </a:bodyPr>
          <a:lstStyle>
            <a:lvl1pPr marL="0" indent="0" algn="ctr">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55" name="Picture Placeholder 7"/>
          <p:cNvSpPr>
            <a:spLocks noGrp="1"/>
          </p:cNvSpPr>
          <p:nvPr>
            <p:ph type="pic" sz="quarter" idx="21" hasCustomPrompt="1"/>
          </p:nvPr>
        </p:nvSpPr>
        <p:spPr>
          <a:xfrm>
            <a:off x="6740899" y="1057375"/>
            <a:ext cx="1861204" cy="1354057"/>
          </a:xfrm>
          <a:prstGeom prst="rect">
            <a:avLst/>
          </a:prstGeom>
          <a:ln>
            <a:noFill/>
          </a:ln>
        </p:spPr>
        <p:txBody>
          <a:bodyPr bIns="274320" anchor="b"/>
          <a:lstStyle>
            <a:lvl1pPr algn="ctr">
              <a:buNone/>
              <a:defRPr sz="1200">
                <a:solidFill>
                  <a:schemeClr val="tx1">
                    <a:lumMod val="50000"/>
                    <a:lumOff val="50000"/>
                  </a:schemeClr>
                </a:solidFill>
              </a:defRPr>
            </a:lvl1pPr>
          </a:lstStyle>
          <a:p>
            <a:r>
              <a:rPr lang="en-US" dirty="0"/>
              <a:t>Image Holder</a:t>
            </a:r>
          </a:p>
        </p:txBody>
      </p:sp>
      <p:sp>
        <p:nvSpPr>
          <p:cNvPr id="56" name="Rectangle 55"/>
          <p:cNvSpPr/>
          <p:nvPr userDrawn="1"/>
        </p:nvSpPr>
        <p:spPr>
          <a:xfrm>
            <a:off x="6740900" y="2411432"/>
            <a:ext cx="1861204" cy="4209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 Placeholder 3"/>
          <p:cNvSpPr>
            <a:spLocks noGrp="1"/>
          </p:cNvSpPr>
          <p:nvPr>
            <p:ph type="body" sz="half" idx="22"/>
          </p:nvPr>
        </p:nvSpPr>
        <p:spPr>
          <a:xfrm>
            <a:off x="6740900" y="2431025"/>
            <a:ext cx="1861204" cy="381730"/>
          </a:xfrm>
          <a:prstGeom prst="rect">
            <a:avLst/>
          </a:prstGeom>
        </p:spPr>
        <p:txBody>
          <a:bodyPr wrap="square" lIns="0" tIns="0" rIns="0" bIns="0" anchor="t">
            <a:noAutofit/>
          </a:bodyPr>
          <a:lstStyle>
            <a:lvl1pPr marL="0" indent="0" algn="ctr">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58" name="Picture Placeholder 7"/>
          <p:cNvSpPr>
            <a:spLocks noGrp="1"/>
          </p:cNvSpPr>
          <p:nvPr>
            <p:ph type="pic" sz="quarter" idx="23" hasCustomPrompt="1"/>
          </p:nvPr>
        </p:nvSpPr>
        <p:spPr>
          <a:xfrm>
            <a:off x="552497" y="2978480"/>
            <a:ext cx="1861204" cy="1354057"/>
          </a:xfrm>
          <a:prstGeom prst="rect">
            <a:avLst/>
          </a:prstGeom>
          <a:ln>
            <a:noFill/>
          </a:ln>
        </p:spPr>
        <p:txBody>
          <a:bodyPr bIns="274320" anchor="b"/>
          <a:lstStyle>
            <a:lvl1pPr algn="ctr">
              <a:buNone/>
              <a:defRPr sz="1200">
                <a:solidFill>
                  <a:schemeClr val="tx1">
                    <a:lumMod val="50000"/>
                    <a:lumOff val="50000"/>
                  </a:schemeClr>
                </a:solidFill>
              </a:defRPr>
            </a:lvl1pPr>
          </a:lstStyle>
          <a:p>
            <a:r>
              <a:rPr lang="en-US" dirty="0"/>
              <a:t>Image Holder</a:t>
            </a:r>
          </a:p>
        </p:txBody>
      </p:sp>
      <p:sp>
        <p:nvSpPr>
          <p:cNvPr id="59" name="Rectangle 58"/>
          <p:cNvSpPr/>
          <p:nvPr userDrawn="1"/>
        </p:nvSpPr>
        <p:spPr>
          <a:xfrm>
            <a:off x="552498" y="4332537"/>
            <a:ext cx="1861204" cy="4209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 Placeholder 3"/>
          <p:cNvSpPr>
            <a:spLocks noGrp="1"/>
          </p:cNvSpPr>
          <p:nvPr>
            <p:ph type="body" sz="half" idx="24"/>
          </p:nvPr>
        </p:nvSpPr>
        <p:spPr>
          <a:xfrm>
            <a:off x="552498" y="4352130"/>
            <a:ext cx="1861204" cy="381730"/>
          </a:xfrm>
          <a:prstGeom prst="rect">
            <a:avLst/>
          </a:prstGeom>
        </p:spPr>
        <p:txBody>
          <a:bodyPr wrap="square" lIns="0" tIns="0" rIns="0" bIns="0" anchor="t">
            <a:noAutofit/>
          </a:bodyPr>
          <a:lstStyle>
            <a:lvl1pPr marL="0" indent="0" algn="ctr">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61" name="Picture Placeholder 7"/>
          <p:cNvSpPr>
            <a:spLocks noGrp="1"/>
          </p:cNvSpPr>
          <p:nvPr>
            <p:ph type="pic" sz="quarter" idx="25" hasCustomPrompt="1"/>
          </p:nvPr>
        </p:nvSpPr>
        <p:spPr>
          <a:xfrm>
            <a:off x="2626099" y="2978480"/>
            <a:ext cx="1861204" cy="1354057"/>
          </a:xfrm>
          <a:prstGeom prst="rect">
            <a:avLst/>
          </a:prstGeom>
          <a:ln>
            <a:noFill/>
          </a:ln>
        </p:spPr>
        <p:txBody>
          <a:bodyPr bIns="274320" anchor="b"/>
          <a:lstStyle>
            <a:lvl1pPr algn="ctr">
              <a:buNone/>
              <a:defRPr sz="1200">
                <a:solidFill>
                  <a:schemeClr val="tx1">
                    <a:lumMod val="50000"/>
                    <a:lumOff val="50000"/>
                  </a:schemeClr>
                </a:solidFill>
              </a:defRPr>
            </a:lvl1pPr>
          </a:lstStyle>
          <a:p>
            <a:r>
              <a:rPr lang="en-US" dirty="0"/>
              <a:t>Image Holder</a:t>
            </a:r>
          </a:p>
        </p:txBody>
      </p:sp>
      <p:sp>
        <p:nvSpPr>
          <p:cNvPr id="62" name="Rectangle 61"/>
          <p:cNvSpPr/>
          <p:nvPr userDrawn="1"/>
        </p:nvSpPr>
        <p:spPr>
          <a:xfrm>
            <a:off x="2626100" y="4332537"/>
            <a:ext cx="1861204" cy="4209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 Placeholder 3"/>
          <p:cNvSpPr>
            <a:spLocks noGrp="1"/>
          </p:cNvSpPr>
          <p:nvPr>
            <p:ph type="body" sz="half" idx="26"/>
          </p:nvPr>
        </p:nvSpPr>
        <p:spPr>
          <a:xfrm>
            <a:off x="2626100" y="4352130"/>
            <a:ext cx="1861204" cy="381730"/>
          </a:xfrm>
          <a:prstGeom prst="rect">
            <a:avLst/>
          </a:prstGeom>
        </p:spPr>
        <p:txBody>
          <a:bodyPr wrap="square" lIns="0" tIns="0" rIns="0" bIns="0" anchor="t">
            <a:noAutofit/>
          </a:bodyPr>
          <a:lstStyle>
            <a:lvl1pPr marL="0" indent="0" algn="ctr">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64" name="Picture Placeholder 7"/>
          <p:cNvSpPr>
            <a:spLocks noGrp="1"/>
          </p:cNvSpPr>
          <p:nvPr>
            <p:ph type="pic" sz="quarter" idx="27" hasCustomPrompt="1"/>
          </p:nvPr>
        </p:nvSpPr>
        <p:spPr>
          <a:xfrm>
            <a:off x="4683499" y="2978480"/>
            <a:ext cx="1861204" cy="1354057"/>
          </a:xfrm>
          <a:prstGeom prst="rect">
            <a:avLst/>
          </a:prstGeom>
          <a:ln>
            <a:noFill/>
          </a:ln>
        </p:spPr>
        <p:txBody>
          <a:bodyPr bIns="274320" anchor="b"/>
          <a:lstStyle>
            <a:lvl1pPr algn="ctr">
              <a:buNone/>
              <a:defRPr sz="1200">
                <a:solidFill>
                  <a:schemeClr val="tx1">
                    <a:lumMod val="50000"/>
                    <a:lumOff val="50000"/>
                  </a:schemeClr>
                </a:solidFill>
              </a:defRPr>
            </a:lvl1pPr>
          </a:lstStyle>
          <a:p>
            <a:r>
              <a:rPr lang="en-US" dirty="0"/>
              <a:t>Image Holder</a:t>
            </a:r>
          </a:p>
        </p:txBody>
      </p:sp>
      <p:sp>
        <p:nvSpPr>
          <p:cNvPr id="65" name="Rectangle 64"/>
          <p:cNvSpPr/>
          <p:nvPr userDrawn="1"/>
        </p:nvSpPr>
        <p:spPr>
          <a:xfrm>
            <a:off x="4683500" y="4332537"/>
            <a:ext cx="1861204" cy="4209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 Placeholder 3"/>
          <p:cNvSpPr>
            <a:spLocks noGrp="1"/>
          </p:cNvSpPr>
          <p:nvPr>
            <p:ph type="body" sz="half" idx="28"/>
          </p:nvPr>
        </p:nvSpPr>
        <p:spPr>
          <a:xfrm>
            <a:off x="4683500" y="4352130"/>
            <a:ext cx="1861204" cy="381730"/>
          </a:xfrm>
          <a:prstGeom prst="rect">
            <a:avLst/>
          </a:prstGeom>
        </p:spPr>
        <p:txBody>
          <a:bodyPr wrap="square" lIns="0" tIns="0" rIns="0" bIns="0" anchor="t">
            <a:noAutofit/>
          </a:bodyPr>
          <a:lstStyle>
            <a:lvl1pPr marL="0" indent="0" algn="ctr">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67" name="Picture Placeholder 7"/>
          <p:cNvSpPr>
            <a:spLocks noGrp="1"/>
          </p:cNvSpPr>
          <p:nvPr>
            <p:ph type="pic" sz="quarter" idx="29" hasCustomPrompt="1"/>
          </p:nvPr>
        </p:nvSpPr>
        <p:spPr>
          <a:xfrm>
            <a:off x="6740899" y="2978480"/>
            <a:ext cx="1861204" cy="1354057"/>
          </a:xfrm>
          <a:prstGeom prst="rect">
            <a:avLst/>
          </a:prstGeom>
          <a:ln>
            <a:noFill/>
          </a:ln>
        </p:spPr>
        <p:txBody>
          <a:bodyPr bIns="274320" anchor="b"/>
          <a:lstStyle>
            <a:lvl1pPr algn="ctr">
              <a:buNone/>
              <a:defRPr sz="1200">
                <a:solidFill>
                  <a:schemeClr val="tx1">
                    <a:lumMod val="50000"/>
                    <a:lumOff val="50000"/>
                  </a:schemeClr>
                </a:solidFill>
              </a:defRPr>
            </a:lvl1pPr>
          </a:lstStyle>
          <a:p>
            <a:r>
              <a:rPr lang="en-US" dirty="0"/>
              <a:t>Image Holder</a:t>
            </a:r>
          </a:p>
        </p:txBody>
      </p:sp>
      <p:sp>
        <p:nvSpPr>
          <p:cNvPr id="68" name="Rectangle 67"/>
          <p:cNvSpPr/>
          <p:nvPr userDrawn="1"/>
        </p:nvSpPr>
        <p:spPr>
          <a:xfrm>
            <a:off x="6740900" y="4332537"/>
            <a:ext cx="1861204" cy="4209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 Placeholder 3"/>
          <p:cNvSpPr>
            <a:spLocks noGrp="1"/>
          </p:cNvSpPr>
          <p:nvPr>
            <p:ph type="body" sz="half" idx="30"/>
          </p:nvPr>
        </p:nvSpPr>
        <p:spPr>
          <a:xfrm>
            <a:off x="6740900" y="4352130"/>
            <a:ext cx="1861204" cy="381730"/>
          </a:xfrm>
          <a:prstGeom prst="rect">
            <a:avLst/>
          </a:prstGeom>
        </p:spPr>
        <p:txBody>
          <a:bodyPr wrap="square" lIns="0" tIns="0" rIns="0" bIns="0" anchor="t">
            <a:noAutofit/>
          </a:bodyPr>
          <a:lstStyle>
            <a:lvl1pPr marL="0" indent="0" algn="ctr">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30"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31"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05">
    <p:spTree>
      <p:nvGrpSpPr>
        <p:cNvPr id="1" name=""/>
        <p:cNvGrpSpPr/>
        <p:nvPr/>
      </p:nvGrpSpPr>
      <p:grpSpPr>
        <a:xfrm>
          <a:off x="0" y="0"/>
          <a:ext cx="0" cy="0"/>
          <a:chOff x="0" y="0"/>
          <a:chExt cx="0" cy="0"/>
        </a:xfrm>
      </p:grpSpPr>
      <p:sp>
        <p:nvSpPr>
          <p:cNvPr id="33" name="Rectangle 32"/>
          <p:cNvSpPr/>
          <p:nvPr userDrawn="1"/>
        </p:nvSpPr>
        <p:spPr>
          <a:xfrm>
            <a:off x="523775" y="2943008"/>
            <a:ext cx="1914644" cy="16861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523775" y="1189491"/>
            <a:ext cx="1914644" cy="16861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Picture Placeholder 7"/>
          <p:cNvSpPr>
            <a:spLocks noGrp="1"/>
          </p:cNvSpPr>
          <p:nvPr>
            <p:ph type="pic" sz="quarter" idx="15" hasCustomPrompt="1"/>
          </p:nvPr>
        </p:nvSpPr>
        <p:spPr>
          <a:xfrm>
            <a:off x="577215" y="1242330"/>
            <a:ext cx="1810424" cy="1556303"/>
          </a:xfrm>
          <a:prstGeom prst="rect">
            <a:avLst/>
          </a:prstGeom>
          <a:ln>
            <a:noFill/>
          </a:ln>
        </p:spPr>
        <p:txBody>
          <a:bodyPr bIns="274320" anchor="b"/>
          <a:lstStyle>
            <a:lvl1pPr algn="ctr">
              <a:buNone/>
              <a:defRPr sz="1200">
                <a:solidFill>
                  <a:schemeClr val="bg1"/>
                </a:solidFill>
              </a:defRPr>
            </a:lvl1pPr>
          </a:lstStyle>
          <a:p>
            <a:r>
              <a:rPr lang="en-US" dirty="0"/>
              <a:t>Image Holder</a:t>
            </a:r>
          </a:p>
        </p:txBody>
      </p:sp>
      <p:sp>
        <p:nvSpPr>
          <p:cNvPr id="83" name="Text Placeholder 3"/>
          <p:cNvSpPr>
            <a:spLocks noGrp="1"/>
          </p:cNvSpPr>
          <p:nvPr>
            <p:ph type="body" sz="half" idx="16"/>
          </p:nvPr>
        </p:nvSpPr>
        <p:spPr>
          <a:xfrm>
            <a:off x="770339" y="3068877"/>
            <a:ext cx="1421516" cy="381730"/>
          </a:xfrm>
          <a:prstGeom prst="rect">
            <a:avLst/>
          </a:prstGeom>
        </p:spPr>
        <p:txBody>
          <a:bodyPr wrap="square" lIns="0" tIns="0" rIns="0" bIns="0" anchor="t">
            <a:noAutofit/>
          </a:bodyPr>
          <a:lstStyle>
            <a:lvl1pPr marL="0" indent="0" algn="ctr">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84" name="Text Placeholder 3"/>
          <p:cNvSpPr>
            <a:spLocks noGrp="1"/>
          </p:cNvSpPr>
          <p:nvPr>
            <p:ph type="body" sz="half" idx="17"/>
          </p:nvPr>
        </p:nvSpPr>
        <p:spPr>
          <a:xfrm>
            <a:off x="629516" y="3443294"/>
            <a:ext cx="1703163" cy="1084892"/>
          </a:xfrm>
          <a:prstGeom prst="rect">
            <a:avLst/>
          </a:prstGeom>
        </p:spPr>
        <p:txBody>
          <a:bodyPr wrap="square" lIns="0" tIns="0" rIns="0" bIns="0" anchor="t">
            <a:noAutofit/>
          </a:bodyPr>
          <a:lstStyle>
            <a:lvl1pPr marL="0" indent="0" algn="ctr">
              <a:buNone/>
              <a:defRPr sz="1100" b="0"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85" name="Rectangle 84"/>
          <p:cNvSpPr/>
          <p:nvPr userDrawn="1"/>
        </p:nvSpPr>
        <p:spPr>
          <a:xfrm>
            <a:off x="2587364" y="2943008"/>
            <a:ext cx="1914644" cy="16861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userDrawn="1"/>
        </p:nvSpPr>
        <p:spPr>
          <a:xfrm>
            <a:off x="2587364" y="1189491"/>
            <a:ext cx="1914644" cy="16861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Picture Placeholder 7"/>
          <p:cNvSpPr>
            <a:spLocks noGrp="1"/>
          </p:cNvSpPr>
          <p:nvPr>
            <p:ph type="pic" sz="quarter" idx="18" hasCustomPrompt="1"/>
          </p:nvPr>
        </p:nvSpPr>
        <p:spPr>
          <a:xfrm>
            <a:off x="2640804" y="1242330"/>
            <a:ext cx="1810424" cy="1556303"/>
          </a:xfrm>
          <a:prstGeom prst="rect">
            <a:avLst/>
          </a:prstGeom>
          <a:ln>
            <a:noFill/>
          </a:ln>
        </p:spPr>
        <p:txBody>
          <a:bodyPr bIns="274320" anchor="b"/>
          <a:lstStyle>
            <a:lvl1pPr algn="ctr">
              <a:buNone/>
              <a:defRPr sz="1200">
                <a:solidFill>
                  <a:schemeClr val="bg1"/>
                </a:solidFill>
              </a:defRPr>
            </a:lvl1pPr>
          </a:lstStyle>
          <a:p>
            <a:r>
              <a:rPr lang="en-US" dirty="0"/>
              <a:t>Image Holder</a:t>
            </a:r>
          </a:p>
        </p:txBody>
      </p:sp>
      <p:sp>
        <p:nvSpPr>
          <p:cNvPr id="88" name="Text Placeholder 3"/>
          <p:cNvSpPr>
            <a:spLocks noGrp="1"/>
          </p:cNvSpPr>
          <p:nvPr>
            <p:ph type="body" sz="half" idx="19"/>
          </p:nvPr>
        </p:nvSpPr>
        <p:spPr>
          <a:xfrm>
            <a:off x="2833928" y="3068877"/>
            <a:ext cx="1421516" cy="381730"/>
          </a:xfrm>
          <a:prstGeom prst="rect">
            <a:avLst/>
          </a:prstGeom>
        </p:spPr>
        <p:txBody>
          <a:bodyPr wrap="square" lIns="0" tIns="0" rIns="0" bIns="0" anchor="t">
            <a:noAutofit/>
          </a:bodyPr>
          <a:lstStyle>
            <a:lvl1pPr marL="0" indent="0" algn="ctr">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89" name="Text Placeholder 3"/>
          <p:cNvSpPr>
            <a:spLocks noGrp="1"/>
          </p:cNvSpPr>
          <p:nvPr>
            <p:ph type="body" sz="half" idx="20"/>
          </p:nvPr>
        </p:nvSpPr>
        <p:spPr>
          <a:xfrm>
            <a:off x="2693105" y="3443294"/>
            <a:ext cx="1703163" cy="1084892"/>
          </a:xfrm>
          <a:prstGeom prst="rect">
            <a:avLst/>
          </a:prstGeom>
        </p:spPr>
        <p:txBody>
          <a:bodyPr wrap="square" lIns="0" tIns="0" rIns="0" bIns="0" anchor="t">
            <a:noAutofit/>
          </a:bodyPr>
          <a:lstStyle>
            <a:lvl1pPr marL="0" indent="0" algn="ctr">
              <a:buNone/>
              <a:defRPr sz="1100" b="0"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90" name="Rectangle 89"/>
          <p:cNvSpPr/>
          <p:nvPr userDrawn="1"/>
        </p:nvSpPr>
        <p:spPr>
          <a:xfrm>
            <a:off x="4638575" y="2943008"/>
            <a:ext cx="1914644" cy="168614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p:cNvSpPr/>
          <p:nvPr userDrawn="1"/>
        </p:nvSpPr>
        <p:spPr>
          <a:xfrm>
            <a:off x="4638575" y="1189491"/>
            <a:ext cx="1914644" cy="168614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Picture Placeholder 7"/>
          <p:cNvSpPr>
            <a:spLocks noGrp="1"/>
          </p:cNvSpPr>
          <p:nvPr>
            <p:ph type="pic" sz="quarter" idx="21" hasCustomPrompt="1"/>
          </p:nvPr>
        </p:nvSpPr>
        <p:spPr>
          <a:xfrm>
            <a:off x="4692015" y="1242330"/>
            <a:ext cx="1810424" cy="1556303"/>
          </a:xfrm>
          <a:prstGeom prst="rect">
            <a:avLst/>
          </a:prstGeom>
          <a:ln>
            <a:noFill/>
          </a:ln>
        </p:spPr>
        <p:txBody>
          <a:bodyPr bIns="274320" anchor="b"/>
          <a:lstStyle>
            <a:lvl1pPr algn="ctr">
              <a:buNone/>
              <a:defRPr sz="1200">
                <a:solidFill>
                  <a:schemeClr val="bg1"/>
                </a:solidFill>
              </a:defRPr>
            </a:lvl1pPr>
          </a:lstStyle>
          <a:p>
            <a:r>
              <a:rPr lang="en-US" dirty="0"/>
              <a:t>Image Holder</a:t>
            </a:r>
          </a:p>
        </p:txBody>
      </p:sp>
      <p:sp>
        <p:nvSpPr>
          <p:cNvPr id="93" name="Text Placeholder 3"/>
          <p:cNvSpPr>
            <a:spLocks noGrp="1"/>
          </p:cNvSpPr>
          <p:nvPr>
            <p:ph type="body" sz="half" idx="22"/>
          </p:nvPr>
        </p:nvSpPr>
        <p:spPr>
          <a:xfrm>
            <a:off x="4885139" y="3068877"/>
            <a:ext cx="1421516" cy="381730"/>
          </a:xfrm>
          <a:prstGeom prst="rect">
            <a:avLst/>
          </a:prstGeom>
        </p:spPr>
        <p:txBody>
          <a:bodyPr wrap="square" lIns="0" tIns="0" rIns="0" bIns="0" anchor="t">
            <a:noAutofit/>
          </a:bodyPr>
          <a:lstStyle>
            <a:lvl1pPr marL="0" indent="0" algn="ctr">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94" name="Text Placeholder 3"/>
          <p:cNvSpPr>
            <a:spLocks noGrp="1"/>
          </p:cNvSpPr>
          <p:nvPr>
            <p:ph type="body" sz="half" idx="23"/>
          </p:nvPr>
        </p:nvSpPr>
        <p:spPr>
          <a:xfrm>
            <a:off x="4744316" y="3443294"/>
            <a:ext cx="1703163" cy="1084892"/>
          </a:xfrm>
          <a:prstGeom prst="rect">
            <a:avLst/>
          </a:prstGeom>
        </p:spPr>
        <p:txBody>
          <a:bodyPr wrap="square" lIns="0" tIns="0" rIns="0" bIns="0" anchor="t">
            <a:noAutofit/>
          </a:bodyPr>
          <a:lstStyle>
            <a:lvl1pPr marL="0" indent="0" algn="ctr">
              <a:buNone/>
              <a:defRPr sz="1100" b="0"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95" name="Rectangle 94"/>
          <p:cNvSpPr/>
          <p:nvPr userDrawn="1"/>
        </p:nvSpPr>
        <p:spPr>
          <a:xfrm>
            <a:off x="6679006" y="2943008"/>
            <a:ext cx="1914644" cy="1686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p:cNvSpPr/>
          <p:nvPr userDrawn="1"/>
        </p:nvSpPr>
        <p:spPr>
          <a:xfrm>
            <a:off x="6679006" y="1189491"/>
            <a:ext cx="1914644" cy="1686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Picture Placeholder 7"/>
          <p:cNvSpPr>
            <a:spLocks noGrp="1"/>
          </p:cNvSpPr>
          <p:nvPr>
            <p:ph type="pic" sz="quarter" idx="24" hasCustomPrompt="1"/>
          </p:nvPr>
        </p:nvSpPr>
        <p:spPr>
          <a:xfrm>
            <a:off x="6732446" y="1242330"/>
            <a:ext cx="1810424" cy="1556303"/>
          </a:xfrm>
          <a:prstGeom prst="rect">
            <a:avLst/>
          </a:prstGeom>
          <a:ln>
            <a:noFill/>
          </a:ln>
        </p:spPr>
        <p:txBody>
          <a:bodyPr bIns="274320" anchor="b"/>
          <a:lstStyle>
            <a:lvl1pPr algn="ctr">
              <a:buNone/>
              <a:defRPr sz="1200">
                <a:solidFill>
                  <a:schemeClr val="bg1"/>
                </a:solidFill>
              </a:defRPr>
            </a:lvl1pPr>
          </a:lstStyle>
          <a:p>
            <a:r>
              <a:rPr lang="en-US" dirty="0"/>
              <a:t>Image Holder</a:t>
            </a:r>
          </a:p>
        </p:txBody>
      </p:sp>
      <p:sp>
        <p:nvSpPr>
          <p:cNvPr id="98" name="Text Placeholder 3"/>
          <p:cNvSpPr>
            <a:spLocks noGrp="1"/>
          </p:cNvSpPr>
          <p:nvPr>
            <p:ph type="body" sz="half" idx="25"/>
          </p:nvPr>
        </p:nvSpPr>
        <p:spPr>
          <a:xfrm>
            <a:off x="6925570" y="3068877"/>
            <a:ext cx="1421516" cy="381730"/>
          </a:xfrm>
          <a:prstGeom prst="rect">
            <a:avLst/>
          </a:prstGeom>
        </p:spPr>
        <p:txBody>
          <a:bodyPr wrap="square" lIns="0" tIns="0" rIns="0" bIns="0" anchor="t">
            <a:noAutofit/>
          </a:bodyPr>
          <a:lstStyle>
            <a:lvl1pPr marL="0" indent="0" algn="ctr">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99" name="Text Placeholder 3"/>
          <p:cNvSpPr>
            <a:spLocks noGrp="1"/>
          </p:cNvSpPr>
          <p:nvPr>
            <p:ph type="body" sz="half" idx="26"/>
          </p:nvPr>
        </p:nvSpPr>
        <p:spPr>
          <a:xfrm>
            <a:off x="6784747" y="3443294"/>
            <a:ext cx="1703163" cy="1084892"/>
          </a:xfrm>
          <a:prstGeom prst="rect">
            <a:avLst/>
          </a:prstGeom>
        </p:spPr>
        <p:txBody>
          <a:bodyPr wrap="square" lIns="0" tIns="0" rIns="0" bIns="0" anchor="t">
            <a:noAutofit/>
          </a:bodyPr>
          <a:lstStyle>
            <a:lvl1pPr marL="0" indent="0" algn="ctr">
              <a:buNone/>
              <a:defRPr sz="1100" b="0"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26"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27"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06">
    <p:spTree>
      <p:nvGrpSpPr>
        <p:cNvPr id="1" name=""/>
        <p:cNvGrpSpPr/>
        <p:nvPr/>
      </p:nvGrpSpPr>
      <p:grpSpPr>
        <a:xfrm>
          <a:off x="0" y="0"/>
          <a:ext cx="0" cy="0"/>
          <a:chOff x="0" y="0"/>
          <a:chExt cx="0" cy="0"/>
        </a:xfrm>
      </p:grpSpPr>
      <p:sp>
        <p:nvSpPr>
          <p:cNvPr id="68" name="Picture Placeholder 7"/>
          <p:cNvSpPr>
            <a:spLocks noGrp="1"/>
          </p:cNvSpPr>
          <p:nvPr>
            <p:ph type="pic" sz="quarter" idx="22" hasCustomPrompt="1"/>
          </p:nvPr>
        </p:nvSpPr>
        <p:spPr>
          <a:xfrm>
            <a:off x="3352800" y="1056575"/>
            <a:ext cx="2438400" cy="2437670"/>
          </a:xfrm>
          <a:prstGeom prst="ellipse">
            <a:avLst/>
          </a:prstGeom>
          <a:ln w="28575">
            <a:solidFill>
              <a:schemeClr val="accent1"/>
            </a:solidFill>
          </a:ln>
        </p:spPr>
        <p:txBody>
          <a:bodyPr bIns="457200" anchor="b"/>
          <a:lstStyle>
            <a:lvl1pPr algn="ctr">
              <a:buNone/>
              <a:defRPr sz="1100">
                <a:solidFill>
                  <a:schemeClr val="tx1">
                    <a:lumMod val="50000"/>
                    <a:lumOff val="50000"/>
                  </a:schemeClr>
                </a:solidFill>
              </a:defRPr>
            </a:lvl1pPr>
          </a:lstStyle>
          <a:p>
            <a:r>
              <a:rPr lang="en-US" dirty="0"/>
              <a:t>Image Holder</a:t>
            </a:r>
          </a:p>
        </p:txBody>
      </p:sp>
      <p:sp>
        <p:nvSpPr>
          <p:cNvPr id="79" name="Text Placeholder 3"/>
          <p:cNvSpPr>
            <a:spLocks noGrp="1"/>
          </p:cNvSpPr>
          <p:nvPr>
            <p:ph type="body" sz="half" idx="16"/>
          </p:nvPr>
        </p:nvSpPr>
        <p:spPr>
          <a:xfrm>
            <a:off x="741295" y="3770970"/>
            <a:ext cx="1421516" cy="381730"/>
          </a:xfrm>
          <a:prstGeom prst="rect">
            <a:avLst/>
          </a:prstGeom>
        </p:spPr>
        <p:txBody>
          <a:bodyPr wrap="none" lIns="0" tIns="0" rIns="0" bIns="0" anchor="t">
            <a:noAutofit/>
          </a:bodyPr>
          <a:lstStyle>
            <a:lvl1pPr marL="0" indent="0" algn="ctr">
              <a:buNone/>
              <a:defRPr sz="1100" b="1" baseline="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31" name="Text Placeholder 3"/>
          <p:cNvSpPr>
            <a:spLocks noGrp="1"/>
          </p:cNvSpPr>
          <p:nvPr>
            <p:ph type="body" sz="half" idx="31"/>
          </p:nvPr>
        </p:nvSpPr>
        <p:spPr>
          <a:xfrm>
            <a:off x="2546030" y="4401350"/>
            <a:ext cx="1421516" cy="381730"/>
          </a:xfrm>
          <a:prstGeom prst="rect">
            <a:avLst/>
          </a:prstGeom>
        </p:spPr>
        <p:txBody>
          <a:bodyPr wrap="none" lIns="0" tIns="0" rIns="0" bIns="0" anchor="t">
            <a:noAutofit/>
          </a:bodyPr>
          <a:lstStyle>
            <a:lvl1pPr marL="0" indent="0" algn="ctr">
              <a:buNone/>
              <a:defRPr sz="1100" b="1"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32" name="Text Placeholder 3"/>
          <p:cNvSpPr>
            <a:spLocks noGrp="1"/>
          </p:cNvSpPr>
          <p:nvPr>
            <p:ph type="body" sz="half" idx="32"/>
          </p:nvPr>
        </p:nvSpPr>
        <p:spPr>
          <a:xfrm>
            <a:off x="5124638" y="4401350"/>
            <a:ext cx="1421516" cy="381730"/>
          </a:xfrm>
          <a:prstGeom prst="rect">
            <a:avLst/>
          </a:prstGeom>
        </p:spPr>
        <p:txBody>
          <a:bodyPr wrap="none" lIns="0" tIns="0" rIns="0" bIns="0" anchor="t">
            <a:noAutofit/>
          </a:bodyPr>
          <a:lstStyle>
            <a:lvl1pPr marL="0" indent="0" algn="ctr">
              <a:buNone/>
              <a:defRPr sz="1100" b="1" baseline="0">
                <a:solidFill>
                  <a:schemeClr val="accent3"/>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33" name="Text Placeholder 3"/>
          <p:cNvSpPr>
            <a:spLocks noGrp="1"/>
          </p:cNvSpPr>
          <p:nvPr>
            <p:ph type="body" sz="half" idx="33"/>
          </p:nvPr>
        </p:nvSpPr>
        <p:spPr>
          <a:xfrm>
            <a:off x="6934188" y="3770970"/>
            <a:ext cx="1421516" cy="381730"/>
          </a:xfrm>
          <a:prstGeom prst="rect">
            <a:avLst/>
          </a:prstGeom>
        </p:spPr>
        <p:txBody>
          <a:bodyPr wrap="none" lIns="0" tIns="0" rIns="0" bIns="0" anchor="t">
            <a:noAutofit/>
          </a:bodyPr>
          <a:lstStyle>
            <a:lvl1pPr marL="0" indent="0" algn="ctr">
              <a:buNone/>
              <a:defRPr sz="1100" b="1" baseline="0">
                <a:solidFill>
                  <a:schemeClr val="accent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34" name="Text Placeholder 3"/>
          <p:cNvSpPr>
            <a:spLocks noGrp="1"/>
          </p:cNvSpPr>
          <p:nvPr>
            <p:ph type="body" sz="half" idx="34"/>
          </p:nvPr>
        </p:nvSpPr>
        <p:spPr>
          <a:xfrm>
            <a:off x="3858125" y="3875210"/>
            <a:ext cx="1421516" cy="381730"/>
          </a:xfrm>
          <a:prstGeom prst="rect">
            <a:avLst/>
          </a:prstGeom>
        </p:spPr>
        <p:txBody>
          <a:bodyPr wrap="none" lIns="0" tIns="0" rIns="0" bIns="0" anchor="t">
            <a:noAutofit/>
          </a:bodyPr>
          <a:lstStyle>
            <a:lvl1pPr marL="0" indent="0" algn="ctr">
              <a:buNone/>
              <a:defRPr sz="1100" b="1" baseline="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75" name="Picture Placeholder 7"/>
          <p:cNvSpPr>
            <a:spLocks noGrp="1"/>
          </p:cNvSpPr>
          <p:nvPr>
            <p:ph type="pic" sz="quarter" idx="10" hasCustomPrompt="1"/>
          </p:nvPr>
        </p:nvSpPr>
        <p:spPr>
          <a:xfrm>
            <a:off x="505649" y="1808947"/>
            <a:ext cx="1892808" cy="1892243"/>
          </a:xfrm>
          <a:prstGeom prst="ellipse">
            <a:avLst/>
          </a:prstGeom>
          <a:ln w="28575">
            <a:solidFill>
              <a:schemeClr val="accent5"/>
            </a:solidFill>
          </a:ln>
        </p:spPr>
        <p:txBody>
          <a:bodyPr bIns="457200" anchor="b"/>
          <a:lstStyle>
            <a:lvl1pPr algn="ctr">
              <a:buNone/>
              <a:defRPr sz="1100">
                <a:solidFill>
                  <a:schemeClr val="tx1">
                    <a:lumMod val="50000"/>
                    <a:lumOff val="50000"/>
                  </a:schemeClr>
                </a:solidFill>
              </a:defRPr>
            </a:lvl1pPr>
          </a:lstStyle>
          <a:p>
            <a:r>
              <a:rPr lang="en-US" dirty="0"/>
              <a:t>Image Holder</a:t>
            </a:r>
          </a:p>
        </p:txBody>
      </p:sp>
      <p:sp>
        <p:nvSpPr>
          <p:cNvPr id="63" name="Picture Placeholder 7"/>
          <p:cNvSpPr>
            <a:spLocks noGrp="1"/>
          </p:cNvSpPr>
          <p:nvPr>
            <p:ph type="pic" sz="quarter" idx="18" hasCustomPrompt="1"/>
          </p:nvPr>
        </p:nvSpPr>
        <p:spPr>
          <a:xfrm>
            <a:off x="2310384" y="2460982"/>
            <a:ext cx="1892808" cy="1892243"/>
          </a:xfrm>
          <a:prstGeom prst="ellipse">
            <a:avLst/>
          </a:prstGeom>
          <a:ln w="28575">
            <a:solidFill>
              <a:schemeClr val="accent2"/>
            </a:solidFill>
          </a:ln>
        </p:spPr>
        <p:txBody>
          <a:bodyPr bIns="457200" anchor="b"/>
          <a:lstStyle>
            <a:lvl1pPr algn="ctr">
              <a:buNone/>
              <a:defRPr sz="1100">
                <a:solidFill>
                  <a:schemeClr val="tx1">
                    <a:lumMod val="50000"/>
                    <a:lumOff val="50000"/>
                  </a:schemeClr>
                </a:solidFill>
              </a:defRPr>
            </a:lvl1pPr>
          </a:lstStyle>
          <a:p>
            <a:r>
              <a:rPr lang="en-US" dirty="0"/>
              <a:t>Image Holder</a:t>
            </a:r>
          </a:p>
        </p:txBody>
      </p:sp>
      <p:sp>
        <p:nvSpPr>
          <p:cNvPr id="73" name="Picture Placeholder 7"/>
          <p:cNvSpPr>
            <a:spLocks noGrp="1"/>
          </p:cNvSpPr>
          <p:nvPr>
            <p:ph type="pic" sz="quarter" idx="26" hasCustomPrompt="1"/>
          </p:nvPr>
        </p:nvSpPr>
        <p:spPr>
          <a:xfrm>
            <a:off x="4888992" y="2460982"/>
            <a:ext cx="1892808" cy="1892243"/>
          </a:xfrm>
          <a:prstGeom prst="ellipse">
            <a:avLst/>
          </a:prstGeom>
          <a:ln w="28575">
            <a:solidFill>
              <a:schemeClr val="accent3"/>
            </a:solidFill>
          </a:ln>
        </p:spPr>
        <p:txBody>
          <a:bodyPr bIns="457200" anchor="b"/>
          <a:lstStyle>
            <a:lvl1pPr algn="ctr">
              <a:buNone/>
              <a:defRPr sz="1100">
                <a:solidFill>
                  <a:schemeClr val="tx1">
                    <a:lumMod val="50000"/>
                    <a:lumOff val="50000"/>
                  </a:schemeClr>
                </a:solidFill>
              </a:defRPr>
            </a:lvl1pPr>
          </a:lstStyle>
          <a:p>
            <a:r>
              <a:rPr lang="en-US" dirty="0"/>
              <a:t>Image Holder</a:t>
            </a:r>
          </a:p>
        </p:txBody>
      </p:sp>
      <p:sp>
        <p:nvSpPr>
          <p:cNvPr id="83" name="Picture Placeholder 7"/>
          <p:cNvSpPr>
            <a:spLocks noGrp="1"/>
          </p:cNvSpPr>
          <p:nvPr>
            <p:ph type="pic" sz="quarter" idx="30" hasCustomPrompt="1"/>
          </p:nvPr>
        </p:nvSpPr>
        <p:spPr>
          <a:xfrm>
            <a:off x="6698542" y="1808947"/>
            <a:ext cx="1892808" cy="1892243"/>
          </a:xfrm>
          <a:prstGeom prst="ellipse">
            <a:avLst/>
          </a:prstGeom>
          <a:ln w="28575">
            <a:solidFill>
              <a:schemeClr val="accent6"/>
            </a:solidFill>
          </a:ln>
        </p:spPr>
        <p:txBody>
          <a:bodyPr bIns="457200" anchor="b"/>
          <a:lstStyle>
            <a:lvl1pPr algn="ctr">
              <a:buNone/>
              <a:defRPr sz="1100">
                <a:solidFill>
                  <a:schemeClr val="tx1">
                    <a:lumMod val="50000"/>
                    <a:lumOff val="50000"/>
                  </a:schemeClr>
                </a:solidFill>
              </a:defRPr>
            </a:lvl1pPr>
          </a:lstStyle>
          <a:p>
            <a:r>
              <a:rPr lang="en-US" dirty="0"/>
              <a:t>Image Holder</a:t>
            </a:r>
          </a:p>
        </p:txBody>
      </p:sp>
      <p:sp>
        <p:nvSpPr>
          <p:cNvPr id="18"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19"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07">
    <p:spTree>
      <p:nvGrpSpPr>
        <p:cNvPr id="1" name=""/>
        <p:cNvGrpSpPr/>
        <p:nvPr/>
      </p:nvGrpSpPr>
      <p:grpSpPr>
        <a:xfrm>
          <a:off x="0" y="0"/>
          <a:ext cx="0" cy="0"/>
          <a:chOff x="0" y="0"/>
          <a:chExt cx="0" cy="0"/>
        </a:xfrm>
      </p:grpSpPr>
      <p:sp>
        <p:nvSpPr>
          <p:cNvPr id="30" name="Text Placeholder 3"/>
          <p:cNvSpPr>
            <a:spLocks noGrp="1"/>
          </p:cNvSpPr>
          <p:nvPr>
            <p:ph type="body" sz="half" idx="16"/>
          </p:nvPr>
        </p:nvSpPr>
        <p:spPr>
          <a:xfrm>
            <a:off x="1725836" y="1453376"/>
            <a:ext cx="1388839" cy="381730"/>
          </a:xfrm>
          <a:prstGeom prst="rect">
            <a:avLst/>
          </a:prstGeom>
        </p:spPr>
        <p:txBody>
          <a:bodyPr wrap="square" lIns="0" tIns="0" rIns="0" bIns="0" anchor="t">
            <a:noAutofit/>
          </a:bodyPr>
          <a:lstStyle>
            <a:lvl1pPr marL="0" indent="0" algn="l">
              <a:buNone/>
              <a:defRPr sz="1100" b="1" baseline="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31" name="Picture Placeholder 7"/>
          <p:cNvSpPr>
            <a:spLocks noGrp="1"/>
          </p:cNvSpPr>
          <p:nvPr>
            <p:ph type="pic" sz="quarter" idx="10" hasCustomPrompt="1"/>
          </p:nvPr>
        </p:nvSpPr>
        <p:spPr>
          <a:xfrm>
            <a:off x="449487" y="1472627"/>
            <a:ext cx="1169764" cy="1169415"/>
          </a:xfrm>
          <a:prstGeom prst="teardrop">
            <a:avLst/>
          </a:prstGeom>
          <a:ln w="28575">
            <a:solidFill>
              <a:schemeClr val="accent1"/>
            </a:solidFill>
          </a:ln>
        </p:spPr>
        <p:txBody>
          <a:bodyPr bIns="182880" anchor="b"/>
          <a:lstStyle>
            <a:lvl1pPr algn="ctr">
              <a:buNone/>
              <a:defRPr sz="900">
                <a:solidFill>
                  <a:schemeClr val="tx1">
                    <a:lumMod val="50000"/>
                    <a:lumOff val="50000"/>
                  </a:schemeClr>
                </a:solidFill>
              </a:defRPr>
            </a:lvl1pPr>
          </a:lstStyle>
          <a:p>
            <a:r>
              <a:rPr lang="en-US" dirty="0"/>
              <a:t>Image Holder</a:t>
            </a:r>
          </a:p>
        </p:txBody>
      </p:sp>
      <p:sp>
        <p:nvSpPr>
          <p:cNvPr id="32" name="Text Placeholder 3"/>
          <p:cNvSpPr>
            <a:spLocks noGrp="1"/>
          </p:cNvSpPr>
          <p:nvPr>
            <p:ph type="body" sz="half" idx="15"/>
          </p:nvPr>
        </p:nvSpPr>
        <p:spPr>
          <a:xfrm>
            <a:off x="1725836" y="1866293"/>
            <a:ext cx="1388839" cy="857858"/>
          </a:xfrm>
          <a:prstGeom prst="rect">
            <a:avLst/>
          </a:prstGeom>
        </p:spPr>
        <p:txBody>
          <a:bodyPr wrap="square" lIns="0" tIns="0" rIns="0" bIns="0" anchor="t">
            <a:noAutofit/>
          </a:bodyPr>
          <a:lstStyle>
            <a:lvl1pPr marL="0" indent="0" algn="l">
              <a:buNone/>
              <a:defRPr sz="1100" b="0" baseline="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67" name="Text Placeholder 3"/>
          <p:cNvSpPr>
            <a:spLocks noGrp="1"/>
          </p:cNvSpPr>
          <p:nvPr>
            <p:ph type="body" sz="half" idx="17"/>
          </p:nvPr>
        </p:nvSpPr>
        <p:spPr>
          <a:xfrm>
            <a:off x="4486274" y="1453376"/>
            <a:ext cx="1388839" cy="381730"/>
          </a:xfrm>
          <a:prstGeom prst="rect">
            <a:avLst/>
          </a:prstGeom>
        </p:spPr>
        <p:txBody>
          <a:bodyPr wrap="square" lIns="0" tIns="0" rIns="0" bIns="0" anchor="t">
            <a:noAutofit/>
          </a:bodyPr>
          <a:lstStyle>
            <a:lvl1pPr marL="0" indent="0" algn="l">
              <a:buNone/>
              <a:defRPr sz="1100" b="1"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68" name="Picture Placeholder 7"/>
          <p:cNvSpPr>
            <a:spLocks noGrp="1"/>
          </p:cNvSpPr>
          <p:nvPr>
            <p:ph type="pic" sz="quarter" idx="18" hasCustomPrompt="1"/>
          </p:nvPr>
        </p:nvSpPr>
        <p:spPr>
          <a:xfrm>
            <a:off x="3209925" y="1472627"/>
            <a:ext cx="1169764" cy="1169415"/>
          </a:xfrm>
          <a:prstGeom prst="teardrop">
            <a:avLst/>
          </a:prstGeom>
          <a:ln w="28575">
            <a:solidFill>
              <a:schemeClr val="accent2"/>
            </a:solidFill>
          </a:ln>
        </p:spPr>
        <p:txBody>
          <a:bodyPr bIns="182880" anchor="b"/>
          <a:lstStyle>
            <a:lvl1pPr algn="ctr">
              <a:buNone/>
              <a:defRPr sz="900">
                <a:solidFill>
                  <a:schemeClr val="tx1">
                    <a:lumMod val="50000"/>
                    <a:lumOff val="50000"/>
                  </a:schemeClr>
                </a:solidFill>
              </a:defRPr>
            </a:lvl1pPr>
          </a:lstStyle>
          <a:p>
            <a:r>
              <a:rPr lang="en-US" dirty="0"/>
              <a:t>Image Holder</a:t>
            </a:r>
          </a:p>
        </p:txBody>
      </p:sp>
      <p:sp>
        <p:nvSpPr>
          <p:cNvPr id="69" name="Text Placeholder 3"/>
          <p:cNvSpPr>
            <a:spLocks noGrp="1"/>
          </p:cNvSpPr>
          <p:nvPr>
            <p:ph type="body" sz="half" idx="19"/>
          </p:nvPr>
        </p:nvSpPr>
        <p:spPr>
          <a:xfrm>
            <a:off x="4486274" y="1866293"/>
            <a:ext cx="1388839" cy="857858"/>
          </a:xfrm>
          <a:prstGeom prst="rect">
            <a:avLst/>
          </a:prstGeom>
        </p:spPr>
        <p:txBody>
          <a:bodyPr wrap="square" lIns="0" tIns="0" rIns="0" bIns="0" anchor="t">
            <a:noAutofit/>
          </a:bodyPr>
          <a:lstStyle>
            <a:lvl1pPr marL="0" indent="0" algn="l">
              <a:buNone/>
              <a:defRPr sz="1100" b="0" baseline="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70" name="Text Placeholder 3"/>
          <p:cNvSpPr>
            <a:spLocks noGrp="1"/>
          </p:cNvSpPr>
          <p:nvPr>
            <p:ph type="body" sz="half" idx="20"/>
          </p:nvPr>
        </p:nvSpPr>
        <p:spPr>
          <a:xfrm>
            <a:off x="7248524" y="1453376"/>
            <a:ext cx="1388839" cy="381730"/>
          </a:xfrm>
          <a:prstGeom prst="rect">
            <a:avLst/>
          </a:prstGeom>
        </p:spPr>
        <p:txBody>
          <a:bodyPr wrap="square" lIns="0" tIns="0" rIns="0" bIns="0" anchor="t">
            <a:noAutofit/>
          </a:bodyPr>
          <a:lstStyle>
            <a:lvl1pPr marL="0" indent="0" algn="l">
              <a:buNone/>
              <a:defRPr sz="1100" b="1" baseline="0">
                <a:solidFill>
                  <a:schemeClr val="accent3"/>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71" name="Picture Placeholder 7"/>
          <p:cNvSpPr>
            <a:spLocks noGrp="1"/>
          </p:cNvSpPr>
          <p:nvPr>
            <p:ph type="pic" sz="quarter" idx="21" hasCustomPrompt="1"/>
          </p:nvPr>
        </p:nvSpPr>
        <p:spPr>
          <a:xfrm>
            <a:off x="5972175" y="1472627"/>
            <a:ext cx="1169764" cy="1169415"/>
          </a:xfrm>
          <a:prstGeom prst="teardrop">
            <a:avLst/>
          </a:prstGeom>
          <a:ln w="28575">
            <a:solidFill>
              <a:schemeClr val="accent3"/>
            </a:solidFill>
          </a:ln>
        </p:spPr>
        <p:txBody>
          <a:bodyPr bIns="182880" anchor="b"/>
          <a:lstStyle>
            <a:lvl1pPr algn="ctr">
              <a:buNone/>
              <a:defRPr sz="900">
                <a:solidFill>
                  <a:schemeClr val="tx1">
                    <a:lumMod val="50000"/>
                    <a:lumOff val="50000"/>
                  </a:schemeClr>
                </a:solidFill>
              </a:defRPr>
            </a:lvl1pPr>
          </a:lstStyle>
          <a:p>
            <a:r>
              <a:rPr lang="en-US" dirty="0"/>
              <a:t>Image Holder</a:t>
            </a:r>
          </a:p>
        </p:txBody>
      </p:sp>
      <p:sp>
        <p:nvSpPr>
          <p:cNvPr id="72" name="Text Placeholder 3"/>
          <p:cNvSpPr>
            <a:spLocks noGrp="1"/>
          </p:cNvSpPr>
          <p:nvPr>
            <p:ph type="body" sz="half" idx="22"/>
          </p:nvPr>
        </p:nvSpPr>
        <p:spPr>
          <a:xfrm>
            <a:off x="7248524" y="1866293"/>
            <a:ext cx="1388839" cy="857858"/>
          </a:xfrm>
          <a:prstGeom prst="rect">
            <a:avLst/>
          </a:prstGeom>
        </p:spPr>
        <p:txBody>
          <a:bodyPr wrap="square" lIns="0" tIns="0" rIns="0" bIns="0" anchor="t">
            <a:noAutofit/>
          </a:bodyPr>
          <a:lstStyle>
            <a:lvl1pPr marL="0" indent="0" algn="l">
              <a:buNone/>
              <a:defRPr sz="1100" b="0" baseline="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73" name="Text Placeholder 3"/>
          <p:cNvSpPr>
            <a:spLocks noGrp="1"/>
          </p:cNvSpPr>
          <p:nvPr>
            <p:ph type="body" sz="half" idx="23"/>
          </p:nvPr>
        </p:nvSpPr>
        <p:spPr>
          <a:xfrm>
            <a:off x="1725836" y="2987508"/>
            <a:ext cx="1388839" cy="381730"/>
          </a:xfrm>
          <a:prstGeom prst="rect">
            <a:avLst/>
          </a:prstGeom>
        </p:spPr>
        <p:txBody>
          <a:bodyPr wrap="square" lIns="0" tIns="0" rIns="0" bIns="0" anchor="t">
            <a:noAutofit/>
          </a:bodyPr>
          <a:lstStyle>
            <a:lvl1pPr marL="0" indent="0" algn="l">
              <a:buNone/>
              <a:defRPr sz="1100" b="1" baseline="0">
                <a:solidFill>
                  <a:schemeClr val="accent4"/>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74" name="Picture Placeholder 7"/>
          <p:cNvSpPr>
            <a:spLocks noGrp="1"/>
          </p:cNvSpPr>
          <p:nvPr>
            <p:ph type="pic" sz="quarter" idx="24" hasCustomPrompt="1"/>
          </p:nvPr>
        </p:nvSpPr>
        <p:spPr>
          <a:xfrm>
            <a:off x="449487" y="3006759"/>
            <a:ext cx="1169764" cy="1169415"/>
          </a:xfrm>
          <a:prstGeom prst="teardrop">
            <a:avLst/>
          </a:prstGeom>
          <a:ln w="28575">
            <a:solidFill>
              <a:schemeClr val="accent4"/>
            </a:solidFill>
          </a:ln>
        </p:spPr>
        <p:txBody>
          <a:bodyPr bIns="182880" anchor="b"/>
          <a:lstStyle>
            <a:lvl1pPr algn="ctr">
              <a:buNone/>
              <a:defRPr sz="900">
                <a:solidFill>
                  <a:schemeClr val="tx1">
                    <a:lumMod val="50000"/>
                    <a:lumOff val="50000"/>
                  </a:schemeClr>
                </a:solidFill>
              </a:defRPr>
            </a:lvl1pPr>
          </a:lstStyle>
          <a:p>
            <a:r>
              <a:rPr lang="en-US" dirty="0"/>
              <a:t>Image Holder</a:t>
            </a:r>
          </a:p>
        </p:txBody>
      </p:sp>
      <p:sp>
        <p:nvSpPr>
          <p:cNvPr id="75" name="Text Placeholder 3"/>
          <p:cNvSpPr>
            <a:spLocks noGrp="1"/>
          </p:cNvSpPr>
          <p:nvPr>
            <p:ph type="body" sz="half" idx="25"/>
          </p:nvPr>
        </p:nvSpPr>
        <p:spPr>
          <a:xfrm>
            <a:off x="1725836" y="3400425"/>
            <a:ext cx="1388839" cy="857858"/>
          </a:xfrm>
          <a:prstGeom prst="rect">
            <a:avLst/>
          </a:prstGeom>
        </p:spPr>
        <p:txBody>
          <a:bodyPr wrap="square" lIns="0" tIns="0" rIns="0" bIns="0" anchor="t">
            <a:noAutofit/>
          </a:bodyPr>
          <a:lstStyle>
            <a:lvl1pPr marL="0" indent="0" algn="l">
              <a:buNone/>
              <a:defRPr sz="1100" b="0" baseline="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76" name="Text Placeholder 3"/>
          <p:cNvSpPr>
            <a:spLocks noGrp="1"/>
          </p:cNvSpPr>
          <p:nvPr>
            <p:ph type="body" sz="half" idx="26"/>
          </p:nvPr>
        </p:nvSpPr>
        <p:spPr>
          <a:xfrm>
            <a:off x="4486274" y="2987508"/>
            <a:ext cx="1388839" cy="381730"/>
          </a:xfrm>
          <a:prstGeom prst="rect">
            <a:avLst/>
          </a:prstGeom>
        </p:spPr>
        <p:txBody>
          <a:bodyPr wrap="square" lIns="0" tIns="0" rIns="0" bIns="0" anchor="t">
            <a:noAutofit/>
          </a:bodyPr>
          <a:lstStyle>
            <a:lvl1pPr marL="0" indent="0" algn="l">
              <a:buNone/>
              <a:defRPr sz="1100" b="1" baseline="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77" name="Picture Placeholder 7"/>
          <p:cNvSpPr>
            <a:spLocks noGrp="1"/>
          </p:cNvSpPr>
          <p:nvPr>
            <p:ph type="pic" sz="quarter" idx="27" hasCustomPrompt="1"/>
          </p:nvPr>
        </p:nvSpPr>
        <p:spPr>
          <a:xfrm>
            <a:off x="3209925" y="3006759"/>
            <a:ext cx="1169764" cy="1169415"/>
          </a:xfrm>
          <a:prstGeom prst="teardrop">
            <a:avLst/>
          </a:prstGeom>
          <a:ln w="28575">
            <a:solidFill>
              <a:schemeClr val="accent5"/>
            </a:solidFill>
          </a:ln>
        </p:spPr>
        <p:txBody>
          <a:bodyPr bIns="182880" anchor="b"/>
          <a:lstStyle>
            <a:lvl1pPr algn="ctr">
              <a:buNone/>
              <a:defRPr sz="900">
                <a:solidFill>
                  <a:schemeClr val="tx1">
                    <a:lumMod val="50000"/>
                    <a:lumOff val="50000"/>
                  </a:schemeClr>
                </a:solidFill>
              </a:defRPr>
            </a:lvl1pPr>
          </a:lstStyle>
          <a:p>
            <a:r>
              <a:rPr lang="en-US" dirty="0"/>
              <a:t>Image Holder</a:t>
            </a:r>
          </a:p>
        </p:txBody>
      </p:sp>
      <p:sp>
        <p:nvSpPr>
          <p:cNvPr id="78" name="Text Placeholder 3"/>
          <p:cNvSpPr>
            <a:spLocks noGrp="1"/>
          </p:cNvSpPr>
          <p:nvPr>
            <p:ph type="body" sz="half" idx="28"/>
          </p:nvPr>
        </p:nvSpPr>
        <p:spPr>
          <a:xfrm>
            <a:off x="4486274" y="3400425"/>
            <a:ext cx="1388839" cy="857858"/>
          </a:xfrm>
          <a:prstGeom prst="rect">
            <a:avLst/>
          </a:prstGeom>
        </p:spPr>
        <p:txBody>
          <a:bodyPr wrap="square" lIns="0" tIns="0" rIns="0" bIns="0" anchor="t">
            <a:noAutofit/>
          </a:bodyPr>
          <a:lstStyle>
            <a:lvl1pPr marL="0" indent="0" algn="l">
              <a:buNone/>
              <a:defRPr sz="1100" b="0" baseline="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79" name="Text Placeholder 3"/>
          <p:cNvSpPr>
            <a:spLocks noGrp="1"/>
          </p:cNvSpPr>
          <p:nvPr>
            <p:ph type="body" sz="half" idx="29"/>
          </p:nvPr>
        </p:nvSpPr>
        <p:spPr>
          <a:xfrm>
            <a:off x="7248524" y="2987508"/>
            <a:ext cx="1388839" cy="381730"/>
          </a:xfrm>
          <a:prstGeom prst="rect">
            <a:avLst/>
          </a:prstGeom>
        </p:spPr>
        <p:txBody>
          <a:bodyPr wrap="square" lIns="0" tIns="0" rIns="0" bIns="0" anchor="t">
            <a:noAutofit/>
          </a:bodyPr>
          <a:lstStyle>
            <a:lvl1pPr marL="0" indent="0" algn="l">
              <a:buNone/>
              <a:defRPr sz="1100" b="1" baseline="0">
                <a:solidFill>
                  <a:schemeClr val="accent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80" name="Picture Placeholder 7"/>
          <p:cNvSpPr>
            <a:spLocks noGrp="1"/>
          </p:cNvSpPr>
          <p:nvPr>
            <p:ph type="pic" sz="quarter" idx="30" hasCustomPrompt="1"/>
          </p:nvPr>
        </p:nvSpPr>
        <p:spPr>
          <a:xfrm>
            <a:off x="5972175" y="3006759"/>
            <a:ext cx="1169764" cy="1169415"/>
          </a:xfrm>
          <a:prstGeom prst="teardrop">
            <a:avLst/>
          </a:prstGeom>
          <a:ln w="28575">
            <a:solidFill>
              <a:schemeClr val="accent6"/>
            </a:solidFill>
          </a:ln>
        </p:spPr>
        <p:txBody>
          <a:bodyPr bIns="182880" anchor="b"/>
          <a:lstStyle>
            <a:lvl1pPr algn="ctr">
              <a:buNone/>
              <a:defRPr sz="900">
                <a:solidFill>
                  <a:schemeClr val="tx1">
                    <a:lumMod val="50000"/>
                    <a:lumOff val="50000"/>
                  </a:schemeClr>
                </a:solidFill>
              </a:defRPr>
            </a:lvl1pPr>
          </a:lstStyle>
          <a:p>
            <a:r>
              <a:rPr lang="en-US" dirty="0"/>
              <a:t>Image Holder</a:t>
            </a:r>
          </a:p>
        </p:txBody>
      </p:sp>
      <p:sp>
        <p:nvSpPr>
          <p:cNvPr id="81" name="Text Placeholder 3"/>
          <p:cNvSpPr>
            <a:spLocks noGrp="1"/>
          </p:cNvSpPr>
          <p:nvPr>
            <p:ph type="body" sz="half" idx="31"/>
          </p:nvPr>
        </p:nvSpPr>
        <p:spPr>
          <a:xfrm>
            <a:off x="7248524" y="3400425"/>
            <a:ext cx="1388839" cy="857858"/>
          </a:xfrm>
          <a:prstGeom prst="rect">
            <a:avLst/>
          </a:prstGeom>
        </p:spPr>
        <p:txBody>
          <a:bodyPr wrap="square" lIns="0" tIns="0" rIns="0" bIns="0" anchor="t">
            <a:noAutofit/>
          </a:bodyPr>
          <a:lstStyle>
            <a:lvl1pPr marL="0" indent="0" algn="l">
              <a:buNone/>
              <a:defRPr sz="1100" b="0" baseline="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24"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25"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08">
    <p:spTree>
      <p:nvGrpSpPr>
        <p:cNvPr id="1" name=""/>
        <p:cNvGrpSpPr/>
        <p:nvPr/>
      </p:nvGrpSpPr>
      <p:grpSpPr>
        <a:xfrm>
          <a:off x="0" y="0"/>
          <a:ext cx="0" cy="0"/>
          <a:chOff x="0" y="0"/>
          <a:chExt cx="0" cy="0"/>
        </a:xfrm>
      </p:grpSpPr>
      <p:sp>
        <p:nvSpPr>
          <p:cNvPr id="24" name="Rounded Rectangle 23"/>
          <p:cNvSpPr/>
          <p:nvPr userDrawn="1"/>
        </p:nvSpPr>
        <p:spPr>
          <a:xfrm>
            <a:off x="654724" y="1375291"/>
            <a:ext cx="3802062" cy="1684314"/>
          </a:xfrm>
          <a:prstGeom prst="roundRect">
            <a:avLst>
              <a:gd name="adj" fmla="val 366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icture Placeholder 7"/>
          <p:cNvSpPr>
            <a:spLocks noGrp="1"/>
          </p:cNvSpPr>
          <p:nvPr>
            <p:ph type="pic" sz="quarter" idx="15" hasCustomPrompt="1"/>
          </p:nvPr>
        </p:nvSpPr>
        <p:spPr>
          <a:xfrm>
            <a:off x="847388" y="1504216"/>
            <a:ext cx="1401282" cy="1426464"/>
          </a:xfrm>
          <a:prstGeom prst="roundRect">
            <a:avLst>
              <a:gd name="adj" fmla="val 8424"/>
            </a:avLst>
          </a:prstGeom>
          <a:ln>
            <a:noFill/>
          </a:ln>
        </p:spPr>
        <p:txBody>
          <a:bodyPr bIns="274320" anchor="b"/>
          <a:lstStyle>
            <a:lvl1pPr algn="ctr">
              <a:buNone/>
              <a:defRPr sz="1200">
                <a:solidFill>
                  <a:schemeClr val="bg1"/>
                </a:solidFill>
              </a:defRPr>
            </a:lvl1pPr>
          </a:lstStyle>
          <a:p>
            <a:r>
              <a:rPr lang="en-US" dirty="0"/>
              <a:t>Image Holder</a:t>
            </a:r>
          </a:p>
        </p:txBody>
      </p:sp>
      <p:sp>
        <p:nvSpPr>
          <p:cNvPr id="8"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9"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09">
    <p:spTree>
      <p:nvGrpSpPr>
        <p:cNvPr id="1" name=""/>
        <p:cNvGrpSpPr/>
        <p:nvPr/>
      </p:nvGrpSpPr>
      <p:grpSpPr>
        <a:xfrm>
          <a:off x="0" y="0"/>
          <a:ext cx="0" cy="0"/>
          <a:chOff x="0" y="0"/>
          <a:chExt cx="0" cy="0"/>
        </a:xfrm>
      </p:grpSpPr>
      <p:sp>
        <p:nvSpPr>
          <p:cNvPr id="31" name="Picture Placeholder 7"/>
          <p:cNvSpPr>
            <a:spLocks noGrp="1"/>
          </p:cNvSpPr>
          <p:nvPr>
            <p:ph type="pic" sz="quarter" idx="10" hasCustomPrompt="1"/>
          </p:nvPr>
        </p:nvSpPr>
        <p:spPr>
          <a:xfrm>
            <a:off x="867991" y="1472626"/>
            <a:ext cx="1421516" cy="1421092"/>
          </a:xfrm>
          <a:prstGeom prst="roundRect">
            <a:avLst/>
          </a:prstGeom>
          <a:ln w="28575">
            <a:solidFill>
              <a:schemeClr val="accent1"/>
            </a:solidFill>
          </a:ln>
        </p:spPr>
        <p:txBody>
          <a:bodyPr bIns="182880" anchor="b"/>
          <a:lstStyle>
            <a:lvl1pPr algn="ctr">
              <a:buNone/>
              <a:defRPr sz="1100">
                <a:solidFill>
                  <a:schemeClr val="tx1">
                    <a:lumMod val="50000"/>
                    <a:lumOff val="50000"/>
                  </a:schemeClr>
                </a:solidFill>
              </a:defRPr>
            </a:lvl1pPr>
          </a:lstStyle>
          <a:p>
            <a:r>
              <a:rPr lang="en-US" dirty="0"/>
              <a:t>Image Holder</a:t>
            </a:r>
          </a:p>
        </p:txBody>
      </p:sp>
      <p:sp>
        <p:nvSpPr>
          <p:cNvPr id="34" name="Picture Placeholder 7"/>
          <p:cNvSpPr>
            <a:spLocks noGrp="1"/>
          </p:cNvSpPr>
          <p:nvPr>
            <p:ph type="pic" sz="quarter" idx="18" hasCustomPrompt="1"/>
          </p:nvPr>
        </p:nvSpPr>
        <p:spPr>
          <a:xfrm>
            <a:off x="2822643" y="1472626"/>
            <a:ext cx="1421516" cy="1421092"/>
          </a:xfrm>
          <a:prstGeom prst="roundRect">
            <a:avLst/>
          </a:prstGeom>
          <a:ln w="28575">
            <a:solidFill>
              <a:schemeClr val="accent2"/>
            </a:solidFill>
          </a:ln>
        </p:spPr>
        <p:txBody>
          <a:bodyPr bIns="182880" anchor="b"/>
          <a:lstStyle>
            <a:lvl1pPr algn="ctr">
              <a:buNone/>
              <a:defRPr sz="1100">
                <a:solidFill>
                  <a:schemeClr val="tx1">
                    <a:lumMod val="50000"/>
                    <a:lumOff val="50000"/>
                  </a:schemeClr>
                </a:solidFill>
              </a:defRPr>
            </a:lvl1pPr>
          </a:lstStyle>
          <a:p>
            <a:r>
              <a:rPr lang="en-US" dirty="0"/>
              <a:t>Image Holder</a:t>
            </a:r>
          </a:p>
        </p:txBody>
      </p:sp>
      <p:sp>
        <p:nvSpPr>
          <p:cNvPr id="37" name="Picture Placeholder 7"/>
          <p:cNvSpPr>
            <a:spLocks noGrp="1"/>
          </p:cNvSpPr>
          <p:nvPr>
            <p:ph type="pic" sz="quarter" idx="21" hasCustomPrompt="1"/>
          </p:nvPr>
        </p:nvSpPr>
        <p:spPr>
          <a:xfrm>
            <a:off x="4829092" y="1472626"/>
            <a:ext cx="1421516" cy="1421092"/>
          </a:xfrm>
          <a:prstGeom prst="roundRect">
            <a:avLst/>
          </a:prstGeom>
          <a:ln w="28575">
            <a:solidFill>
              <a:schemeClr val="accent3"/>
            </a:solidFill>
          </a:ln>
        </p:spPr>
        <p:txBody>
          <a:bodyPr bIns="182880" anchor="b"/>
          <a:lstStyle>
            <a:lvl1pPr algn="ctr">
              <a:buNone/>
              <a:defRPr sz="1100">
                <a:solidFill>
                  <a:schemeClr val="tx1">
                    <a:lumMod val="50000"/>
                    <a:lumOff val="50000"/>
                  </a:schemeClr>
                </a:solidFill>
              </a:defRPr>
            </a:lvl1pPr>
          </a:lstStyle>
          <a:p>
            <a:r>
              <a:rPr lang="en-US" dirty="0"/>
              <a:t>Image Holder</a:t>
            </a:r>
          </a:p>
        </p:txBody>
      </p:sp>
      <p:sp>
        <p:nvSpPr>
          <p:cNvPr id="40" name="Picture Placeholder 7"/>
          <p:cNvSpPr>
            <a:spLocks noGrp="1"/>
          </p:cNvSpPr>
          <p:nvPr>
            <p:ph type="pic" sz="quarter" idx="24" hasCustomPrompt="1"/>
          </p:nvPr>
        </p:nvSpPr>
        <p:spPr>
          <a:xfrm>
            <a:off x="6835350" y="1472626"/>
            <a:ext cx="1421516" cy="1421092"/>
          </a:xfrm>
          <a:prstGeom prst="roundRect">
            <a:avLst/>
          </a:prstGeom>
          <a:ln w="28575">
            <a:solidFill>
              <a:schemeClr val="accent4"/>
            </a:solidFill>
          </a:ln>
        </p:spPr>
        <p:txBody>
          <a:bodyPr bIns="182880" anchor="b"/>
          <a:lstStyle>
            <a:lvl1pPr algn="ctr">
              <a:buNone/>
              <a:defRPr sz="1100">
                <a:solidFill>
                  <a:schemeClr val="tx1">
                    <a:lumMod val="50000"/>
                    <a:lumOff val="50000"/>
                  </a:schemeClr>
                </a:solidFill>
              </a:defRPr>
            </a:lvl1pPr>
          </a:lstStyle>
          <a:p>
            <a:r>
              <a:rPr lang="en-US" dirty="0"/>
              <a:t>Image Holder</a:t>
            </a:r>
          </a:p>
        </p:txBody>
      </p:sp>
      <p:sp>
        <p:nvSpPr>
          <p:cNvPr id="10"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11"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01">
    <p:spTree>
      <p:nvGrpSpPr>
        <p:cNvPr id="1" name=""/>
        <p:cNvGrpSpPr/>
        <p:nvPr/>
      </p:nvGrpSpPr>
      <p:grpSpPr>
        <a:xfrm>
          <a:off x="0" y="0"/>
          <a:ext cx="0" cy="0"/>
          <a:chOff x="0" y="0"/>
          <a:chExt cx="0" cy="0"/>
        </a:xfrm>
      </p:grpSpPr>
      <p:sp>
        <p:nvSpPr>
          <p:cNvPr id="26" name="Picture Placeholder 7"/>
          <p:cNvSpPr>
            <a:spLocks noGrp="1"/>
          </p:cNvSpPr>
          <p:nvPr>
            <p:ph type="pic" sz="quarter" idx="10" hasCustomPrompt="1"/>
          </p:nvPr>
        </p:nvSpPr>
        <p:spPr>
          <a:xfrm>
            <a:off x="0" y="1133821"/>
            <a:ext cx="2773585" cy="2131459"/>
          </a:xfrm>
          <a:prstGeom prst="rect">
            <a:avLst/>
          </a:prstGeom>
          <a:ln>
            <a:noFill/>
          </a:ln>
        </p:spPr>
        <p:txBody>
          <a:bodyPr bIns="457200" anchor="b"/>
          <a:lstStyle>
            <a:lvl1pPr algn="ctr">
              <a:buNone/>
              <a:defRPr sz="1200">
                <a:solidFill>
                  <a:schemeClr val="tx1">
                    <a:lumMod val="50000"/>
                    <a:lumOff val="50000"/>
                  </a:schemeClr>
                </a:solidFill>
              </a:defRPr>
            </a:lvl1pPr>
          </a:lstStyle>
          <a:p>
            <a:r>
              <a:rPr lang="en-US" dirty="0"/>
              <a:t>Image Holder</a:t>
            </a:r>
          </a:p>
        </p:txBody>
      </p:sp>
      <p:sp>
        <p:nvSpPr>
          <p:cNvPr id="27" name="Picture Placeholder 7"/>
          <p:cNvSpPr>
            <a:spLocks noGrp="1"/>
          </p:cNvSpPr>
          <p:nvPr>
            <p:ph type="pic" sz="quarter" idx="15" hasCustomPrompt="1"/>
          </p:nvPr>
        </p:nvSpPr>
        <p:spPr>
          <a:xfrm>
            <a:off x="6362429" y="1133821"/>
            <a:ext cx="2781572" cy="2131459"/>
          </a:xfrm>
          <a:prstGeom prst="rect">
            <a:avLst/>
          </a:prstGeom>
          <a:ln>
            <a:noFill/>
          </a:ln>
        </p:spPr>
        <p:txBody>
          <a:bodyPr bIns="457200" anchor="b"/>
          <a:lstStyle>
            <a:lvl1pPr algn="ctr">
              <a:buNone/>
              <a:defRPr sz="1200">
                <a:solidFill>
                  <a:schemeClr val="tx1">
                    <a:lumMod val="50000"/>
                    <a:lumOff val="50000"/>
                  </a:schemeClr>
                </a:solidFill>
              </a:defRPr>
            </a:lvl1pPr>
          </a:lstStyle>
          <a:p>
            <a:r>
              <a:rPr lang="en-US" dirty="0"/>
              <a:t>Image Holder</a:t>
            </a:r>
          </a:p>
        </p:txBody>
      </p:sp>
      <p:sp>
        <p:nvSpPr>
          <p:cNvPr id="31" name="Rectangle 30"/>
          <p:cNvSpPr/>
          <p:nvPr/>
        </p:nvSpPr>
        <p:spPr>
          <a:xfrm>
            <a:off x="2773585" y="1133822"/>
            <a:ext cx="3588844" cy="21314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10"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Free Blank With Footer">
    <p:spTree>
      <p:nvGrpSpPr>
        <p:cNvPr id="1" name=""/>
        <p:cNvGrpSpPr/>
        <p:nvPr/>
      </p:nvGrpSpPr>
      <p:grpSpPr>
        <a:xfrm>
          <a:off x="0" y="0"/>
          <a:ext cx="0" cy="0"/>
          <a:chOff x="0" y="0"/>
          <a:chExt cx="0" cy="0"/>
        </a:xfrm>
      </p:grpSpPr>
    </p:spTree>
  </p:cSld>
  <p:clrMapOvr>
    <a:masterClrMapping/>
  </p:clrMapOvr>
  <p:transition>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02">
    <p:spTree>
      <p:nvGrpSpPr>
        <p:cNvPr id="1" name=""/>
        <p:cNvGrpSpPr/>
        <p:nvPr/>
      </p:nvGrpSpPr>
      <p:grpSpPr>
        <a:xfrm>
          <a:off x="0" y="0"/>
          <a:ext cx="0" cy="0"/>
          <a:chOff x="0" y="0"/>
          <a:chExt cx="0" cy="0"/>
        </a:xfrm>
      </p:grpSpPr>
      <p:sp>
        <p:nvSpPr>
          <p:cNvPr id="12" name="Picture Placeholder 7"/>
          <p:cNvSpPr>
            <a:spLocks noGrp="1"/>
          </p:cNvSpPr>
          <p:nvPr>
            <p:ph type="pic" sz="quarter" idx="15" hasCustomPrompt="1"/>
          </p:nvPr>
        </p:nvSpPr>
        <p:spPr>
          <a:xfrm>
            <a:off x="4514392" y="1073969"/>
            <a:ext cx="3974883" cy="1347062"/>
          </a:xfrm>
          <a:prstGeom prst="rect">
            <a:avLst/>
          </a:prstGeom>
          <a:ln>
            <a:noFill/>
          </a:ln>
        </p:spPr>
        <p:txBody>
          <a:bodyPr bIns="274320" anchor="b"/>
          <a:lstStyle>
            <a:lvl1pPr algn="ctr">
              <a:buNone/>
              <a:defRPr sz="1200">
                <a:solidFill>
                  <a:schemeClr val="tx1">
                    <a:lumMod val="50000"/>
                    <a:lumOff val="50000"/>
                  </a:schemeClr>
                </a:solidFill>
              </a:defRPr>
            </a:lvl1pPr>
          </a:lstStyle>
          <a:p>
            <a:r>
              <a:rPr lang="en-US" dirty="0"/>
              <a:t>Image Holder</a:t>
            </a:r>
          </a:p>
        </p:txBody>
      </p:sp>
      <p:sp>
        <p:nvSpPr>
          <p:cNvPr id="13" name="Picture Placeholder 7"/>
          <p:cNvSpPr>
            <a:spLocks noGrp="1"/>
          </p:cNvSpPr>
          <p:nvPr>
            <p:ph type="pic" sz="quarter" idx="16" hasCustomPrompt="1"/>
          </p:nvPr>
        </p:nvSpPr>
        <p:spPr>
          <a:xfrm>
            <a:off x="4514392" y="2571750"/>
            <a:ext cx="3974883" cy="1347062"/>
          </a:xfrm>
          <a:prstGeom prst="rect">
            <a:avLst/>
          </a:prstGeom>
          <a:ln>
            <a:noFill/>
          </a:ln>
        </p:spPr>
        <p:txBody>
          <a:bodyPr bIns="274320" anchor="b"/>
          <a:lstStyle>
            <a:lvl1pPr algn="ctr">
              <a:buNone/>
              <a:defRPr sz="1200">
                <a:solidFill>
                  <a:schemeClr val="tx1">
                    <a:lumMod val="50000"/>
                    <a:lumOff val="50000"/>
                  </a:schemeClr>
                </a:solidFill>
              </a:defRPr>
            </a:lvl1pPr>
          </a:lstStyle>
          <a:p>
            <a:r>
              <a:rPr lang="en-US" dirty="0"/>
              <a:t>Image Holder</a:t>
            </a:r>
          </a:p>
        </p:txBody>
      </p:sp>
      <p:sp>
        <p:nvSpPr>
          <p:cNvPr id="8"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9"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03">
    <p:spTree>
      <p:nvGrpSpPr>
        <p:cNvPr id="1" name=""/>
        <p:cNvGrpSpPr/>
        <p:nvPr/>
      </p:nvGrpSpPr>
      <p:grpSpPr>
        <a:xfrm>
          <a:off x="0" y="0"/>
          <a:ext cx="0" cy="0"/>
          <a:chOff x="0" y="0"/>
          <a:chExt cx="0" cy="0"/>
        </a:xfrm>
      </p:grpSpPr>
      <p:sp>
        <p:nvSpPr>
          <p:cNvPr id="27" name="Picture Placeholder 7"/>
          <p:cNvSpPr>
            <a:spLocks noGrp="1"/>
          </p:cNvSpPr>
          <p:nvPr>
            <p:ph type="pic" sz="quarter" idx="15" hasCustomPrompt="1"/>
          </p:nvPr>
        </p:nvSpPr>
        <p:spPr>
          <a:xfrm>
            <a:off x="653855" y="1122093"/>
            <a:ext cx="1834811" cy="2844844"/>
          </a:xfrm>
          <a:prstGeom prst="rect">
            <a:avLst/>
          </a:prstGeom>
          <a:ln>
            <a:noFill/>
          </a:ln>
        </p:spPr>
        <p:txBody>
          <a:bodyPr bIns="274320" anchor="b"/>
          <a:lstStyle>
            <a:lvl1pPr algn="ctr">
              <a:buNone/>
              <a:defRPr sz="1200">
                <a:solidFill>
                  <a:schemeClr val="tx1">
                    <a:lumMod val="50000"/>
                    <a:lumOff val="50000"/>
                  </a:schemeClr>
                </a:solidFill>
              </a:defRPr>
            </a:lvl1pPr>
          </a:lstStyle>
          <a:p>
            <a:r>
              <a:rPr lang="en-US" dirty="0"/>
              <a:t>Image Holder</a:t>
            </a:r>
          </a:p>
        </p:txBody>
      </p:sp>
      <p:sp>
        <p:nvSpPr>
          <p:cNvPr id="28" name="Picture Placeholder 7"/>
          <p:cNvSpPr>
            <a:spLocks noGrp="1"/>
          </p:cNvSpPr>
          <p:nvPr>
            <p:ph type="pic" sz="quarter" idx="16" hasCustomPrompt="1"/>
          </p:nvPr>
        </p:nvSpPr>
        <p:spPr>
          <a:xfrm>
            <a:off x="2671040" y="1122093"/>
            <a:ext cx="1779495" cy="1347062"/>
          </a:xfrm>
          <a:prstGeom prst="rect">
            <a:avLst/>
          </a:prstGeom>
          <a:ln>
            <a:noFill/>
          </a:ln>
        </p:spPr>
        <p:txBody>
          <a:bodyPr bIns="274320" anchor="b"/>
          <a:lstStyle>
            <a:lvl1pPr algn="ctr">
              <a:buNone/>
              <a:defRPr sz="1200">
                <a:solidFill>
                  <a:schemeClr val="tx1">
                    <a:lumMod val="50000"/>
                    <a:lumOff val="50000"/>
                  </a:schemeClr>
                </a:solidFill>
              </a:defRPr>
            </a:lvl1pPr>
          </a:lstStyle>
          <a:p>
            <a:r>
              <a:rPr lang="en-US" dirty="0"/>
              <a:t>Image Holder</a:t>
            </a:r>
          </a:p>
        </p:txBody>
      </p:sp>
      <p:sp>
        <p:nvSpPr>
          <p:cNvPr id="31" name="Picture Placeholder 7"/>
          <p:cNvSpPr>
            <a:spLocks noGrp="1"/>
          </p:cNvSpPr>
          <p:nvPr>
            <p:ph type="pic" sz="quarter" idx="17" hasCustomPrompt="1"/>
          </p:nvPr>
        </p:nvSpPr>
        <p:spPr>
          <a:xfrm>
            <a:off x="6700526" y="1122093"/>
            <a:ext cx="1779495" cy="1347062"/>
          </a:xfrm>
          <a:prstGeom prst="rect">
            <a:avLst/>
          </a:prstGeom>
          <a:ln>
            <a:noFill/>
          </a:ln>
        </p:spPr>
        <p:txBody>
          <a:bodyPr bIns="274320" anchor="b"/>
          <a:lstStyle>
            <a:lvl1pPr algn="ctr">
              <a:buNone/>
              <a:defRPr sz="1200">
                <a:solidFill>
                  <a:schemeClr val="tx1">
                    <a:lumMod val="50000"/>
                    <a:lumOff val="50000"/>
                  </a:schemeClr>
                </a:solidFill>
              </a:defRPr>
            </a:lvl1pPr>
          </a:lstStyle>
          <a:p>
            <a:r>
              <a:rPr lang="en-US" dirty="0"/>
              <a:t>Image Holder</a:t>
            </a:r>
          </a:p>
        </p:txBody>
      </p:sp>
      <p:sp>
        <p:nvSpPr>
          <p:cNvPr id="32" name="Picture Placeholder 7"/>
          <p:cNvSpPr>
            <a:spLocks noGrp="1"/>
          </p:cNvSpPr>
          <p:nvPr>
            <p:ph type="pic" sz="quarter" idx="18" hasCustomPrompt="1"/>
          </p:nvPr>
        </p:nvSpPr>
        <p:spPr>
          <a:xfrm>
            <a:off x="4658482" y="2619875"/>
            <a:ext cx="1779495" cy="1347062"/>
          </a:xfrm>
          <a:prstGeom prst="rect">
            <a:avLst/>
          </a:prstGeom>
          <a:ln>
            <a:noFill/>
          </a:ln>
        </p:spPr>
        <p:txBody>
          <a:bodyPr bIns="274320" anchor="b"/>
          <a:lstStyle>
            <a:lvl1pPr algn="ctr">
              <a:buNone/>
              <a:defRPr sz="1200">
                <a:solidFill>
                  <a:schemeClr val="tx1">
                    <a:lumMod val="50000"/>
                    <a:lumOff val="50000"/>
                  </a:schemeClr>
                </a:solidFill>
              </a:defRPr>
            </a:lvl1pPr>
          </a:lstStyle>
          <a:p>
            <a:r>
              <a:rPr lang="en-US" dirty="0"/>
              <a:t>Image Holder</a:t>
            </a:r>
          </a:p>
        </p:txBody>
      </p:sp>
      <p:grpSp>
        <p:nvGrpSpPr>
          <p:cNvPr id="33" name="Group 32"/>
          <p:cNvGrpSpPr/>
          <p:nvPr userDrawn="1"/>
        </p:nvGrpSpPr>
        <p:grpSpPr>
          <a:xfrm>
            <a:off x="2664561" y="2570470"/>
            <a:ext cx="1785974" cy="1396467"/>
            <a:chOff x="2664561" y="2570470"/>
            <a:chExt cx="1785974" cy="1396467"/>
          </a:xfrm>
        </p:grpSpPr>
        <p:sp>
          <p:nvSpPr>
            <p:cNvPr id="34" name="Rectangle 33"/>
            <p:cNvSpPr/>
            <p:nvPr/>
          </p:nvSpPr>
          <p:spPr>
            <a:xfrm>
              <a:off x="2664561" y="2570470"/>
              <a:ext cx="1785974" cy="134706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2664561" y="2619875"/>
              <a:ext cx="1785974" cy="1347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
          <p:cNvGrpSpPr/>
          <p:nvPr userDrawn="1"/>
        </p:nvGrpSpPr>
        <p:grpSpPr>
          <a:xfrm>
            <a:off x="6694047" y="2562850"/>
            <a:ext cx="1785974" cy="1404087"/>
            <a:chOff x="6694047" y="2562850"/>
            <a:chExt cx="1785974" cy="1404087"/>
          </a:xfrm>
        </p:grpSpPr>
        <p:sp>
          <p:nvSpPr>
            <p:cNvPr id="37" name="Rectangle 36"/>
            <p:cNvSpPr/>
            <p:nvPr/>
          </p:nvSpPr>
          <p:spPr>
            <a:xfrm>
              <a:off x="6694047" y="2562850"/>
              <a:ext cx="1785974" cy="134706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a:off x="6694047" y="2619875"/>
              <a:ext cx="1785974" cy="13470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2"/>
          <p:cNvGrpSpPr/>
          <p:nvPr userDrawn="1"/>
        </p:nvGrpSpPr>
        <p:grpSpPr>
          <a:xfrm>
            <a:off x="4658482" y="1122093"/>
            <a:ext cx="1785974" cy="1407182"/>
            <a:chOff x="4658482" y="1122093"/>
            <a:chExt cx="1785974" cy="1407182"/>
          </a:xfrm>
        </p:grpSpPr>
        <p:sp>
          <p:nvSpPr>
            <p:cNvPr id="40" name="Rectangle 39"/>
            <p:cNvSpPr/>
            <p:nvPr/>
          </p:nvSpPr>
          <p:spPr>
            <a:xfrm>
              <a:off x="4658482" y="1182213"/>
              <a:ext cx="1785974" cy="134706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4658482" y="1122093"/>
              <a:ext cx="1785974" cy="13470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21"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04">
    <p:spTree>
      <p:nvGrpSpPr>
        <p:cNvPr id="1" name=""/>
        <p:cNvGrpSpPr/>
        <p:nvPr/>
      </p:nvGrpSpPr>
      <p:grpSpPr>
        <a:xfrm>
          <a:off x="0" y="0"/>
          <a:ext cx="0" cy="0"/>
          <a:chOff x="0" y="0"/>
          <a:chExt cx="0" cy="0"/>
        </a:xfrm>
      </p:grpSpPr>
      <p:grpSp>
        <p:nvGrpSpPr>
          <p:cNvPr id="44" name="Group 43"/>
          <p:cNvGrpSpPr/>
          <p:nvPr userDrawn="1"/>
        </p:nvGrpSpPr>
        <p:grpSpPr>
          <a:xfrm>
            <a:off x="4750079" y="1430890"/>
            <a:ext cx="1785974" cy="1044090"/>
            <a:chOff x="4750079" y="1706835"/>
            <a:chExt cx="1785974" cy="1044090"/>
          </a:xfrm>
        </p:grpSpPr>
        <p:sp>
          <p:nvSpPr>
            <p:cNvPr id="45" name="Rectangle 44"/>
            <p:cNvSpPr/>
            <p:nvPr/>
          </p:nvSpPr>
          <p:spPr>
            <a:xfrm>
              <a:off x="4750079" y="1747885"/>
              <a:ext cx="1785974" cy="1003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p:cNvSpPr/>
            <p:nvPr/>
          </p:nvSpPr>
          <p:spPr>
            <a:xfrm>
              <a:off x="4750079" y="1706835"/>
              <a:ext cx="1785974" cy="10030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p:cNvGrpSpPr/>
          <p:nvPr userDrawn="1"/>
        </p:nvGrpSpPr>
        <p:grpSpPr>
          <a:xfrm>
            <a:off x="6707505" y="1430890"/>
            <a:ext cx="1785974" cy="1044090"/>
            <a:chOff x="6707505" y="1706835"/>
            <a:chExt cx="1785974" cy="1044090"/>
          </a:xfrm>
        </p:grpSpPr>
        <p:sp>
          <p:nvSpPr>
            <p:cNvPr id="48" name="Rectangle 47"/>
            <p:cNvSpPr/>
            <p:nvPr/>
          </p:nvSpPr>
          <p:spPr>
            <a:xfrm>
              <a:off x="6707505" y="1747885"/>
              <a:ext cx="1785974" cy="100304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p:cNvSpPr/>
            <p:nvPr/>
          </p:nvSpPr>
          <p:spPr>
            <a:xfrm>
              <a:off x="6707505" y="1706835"/>
              <a:ext cx="1785974" cy="1003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0" name="Group 49"/>
          <p:cNvGrpSpPr/>
          <p:nvPr userDrawn="1"/>
        </p:nvGrpSpPr>
        <p:grpSpPr>
          <a:xfrm>
            <a:off x="4750079" y="2517098"/>
            <a:ext cx="1785974" cy="1045251"/>
            <a:chOff x="4750079" y="2793043"/>
            <a:chExt cx="1785974" cy="1045251"/>
          </a:xfrm>
        </p:grpSpPr>
        <p:sp>
          <p:nvSpPr>
            <p:cNvPr id="51" name="Rectangle 50"/>
            <p:cNvSpPr/>
            <p:nvPr/>
          </p:nvSpPr>
          <p:spPr>
            <a:xfrm>
              <a:off x="4750079" y="2793043"/>
              <a:ext cx="1785974" cy="100304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p:nvSpPr>
          <p:spPr>
            <a:xfrm>
              <a:off x="4750079" y="2835254"/>
              <a:ext cx="1785974" cy="10030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3" name="Group 52"/>
          <p:cNvGrpSpPr/>
          <p:nvPr userDrawn="1"/>
        </p:nvGrpSpPr>
        <p:grpSpPr>
          <a:xfrm>
            <a:off x="6707505" y="2517098"/>
            <a:ext cx="1785974" cy="1045251"/>
            <a:chOff x="6707505" y="2793043"/>
            <a:chExt cx="1785974" cy="1045251"/>
          </a:xfrm>
        </p:grpSpPr>
        <p:sp>
          <p:nvSpPr>
            <p:cNvPr id="54" name="Rectangle 53"/>
            <p:cNvSpPr/>
            <p:nvPr/>
          </p:nvSpPr>
          <p:spPr>
            <a:xfrm>
              <a:off x="6707505" y="2793043"/>
              <a:ext cx="1785974" cy="100304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p:cNvSpPr/>
            <p:nvPr/>
          </p:nvSpPr>
          <p:spPr>
            <a:xfrm>
              <a:off x="6707505" y="2835254"/>
              <a:ext cx="1785974" cy="10030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Picture Placeholder 7"/>
          <p:cNvSpPr>
            <a:spLocks noGrp="1"/>
          </p:cNvSpPr>
          <p:nvPr>
            <p:ph type="pic" sz="quarter" idx="15" hasCustomPrompt="1"/>
          </p:nvPr>
        </p:nvSpPr>
        <p:spPr>
          <a:xfrm>
            <a:off x="668891" y="1430890"/>
            <a:ext cx="3884059" cy="2131460"/>
          </a:xfrm>
          <a:prstGeom prst="rect">
            <a:avLst/>
          </a:prstGeom>
          <a:ln>
            <a:noFill/>
          </a:ln>
        </p:spPr>
        <p:txBody>
          <a:bodyPr bIns="274320" anchor="b"/>
          <a:lstStyle>
            <a:lvl1pPr algn="ctr">
              <a:buNone/>
              <a:defRPr sz="1200">
                <a:solidFill>
                  <a:schemeClr val="tx1">
                    <a:lumMod val="50000"/>
                    <a:lumOff val="50000"/>
                  </a:schemeClr>
                </a:solidFill>
              </a:defRPr>
            </a:lvl1pPr>
          </a:lstStyle>
          <a:p>
            <a:r>
              <a:rPr lang="en-US" dirty="0"/>
              <a:t>Image Holder</a:t>
            </a:r>
          </a:p>
        </p:txBody>
      </p:sp>
      <p:sp>
        <p:nvSpPr>
          <p:cNvPr id="20"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21"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05">
    <p:spTree>
      <p:nvGrpSpPr>
        <p:cNvPr id="1" name=""/>
        <p:cNvGrpSpPr/>
        <p:nvPr/>
      </p:nvGrpSpPr>
      <p:grpSpPr>
        <a:xfrm>
          <a:off x="0" y="0"/>
          <a:ext cx="0" cy="0"/>
          <a:chOff x="0" y="0"/>
          <a:chExt cx="0" cy="0"/>
        </a:xfrm>
      </p:grpSpPr>
      <p:sp>
        <p:nvSpPr>
          <p:cNvPr id="20" name="Picture Placeholder 7"/>
          <p:cNvSpPr>
            <a:spLocks noGrp="1"/>
          </p:cNvSpPr>
          <p:nvPr>
            <p:ph type="pic" sz="quarter" idx="15" hasCustomPrompt="1"/>
          </p:nvPr>
        </p:nvSpPr>
        <p:spPr>
          <a:xfrm>
            <a:off x="0" y="1002843"/>
            <a:ext cx="9127832" cy="2254948"/>
          </a:xfrm>
          <a:prstGeom prst="rect">
            <a:avLst/>
          </a:prstGeom>
          <a:ln>
            <a:noFill/>
          </a:ln>
        </p:spPr>
        <p:txBody>
          <a:bodyPr bIns="274320" anchor="b"/>
          <a:lstStyle>
            <a:lvl1pPr algn="ctr">
              <a:buNone/>
              <a:defRPr sz="1200">
                <a:solidFill>
                  <a:schemeClr val="tx1">
                    <a:lumMod val="50000"/>
                    <a:lumOff val="50000"/>
                  </a:schemeClr>
                </a:solidFill>
              </a:defRPr>
            </a:lvl1pPr>
          </a:lstStyle>
          <a:p>
            <a:r>
              <a:rPr lang="en-US" dirty="0"/>
              <a:t>Image Holder</a:t>
            </a:r>
          </a:p>
        </p:txBody>
      </p:sp>
      <p:sp>
        <p:nvSpPr>
          <p:cNvPr id="7"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8"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ic05">
    <p:spTree>
      <p:nvGrpSpPr>
        <p:cNvPr id="1" name=""/>
        <p:cNvGrpSpPr/>
        <p:nvPr/>
      </p:nvGrpSpPr>
      <p:grpSpPr>
        <a:xfrm>
          <a:off x="0" y="0"/>
          <a:ext cx="0" cy="0"/>
          <a:chOff x="0" y="0"/>
          <a:chExt cx="0" cy="0"/>
        </a:xfrm>
      </p:grpSpPr>
      <p:sp>
        <p:nvSpPr>
          <p:cNvPr id="20" name="Picture Placeholder 7"/>
          <p:cNvSpPr>
            <a:spLocks noGrp="1"/>
          </p:cNvSpPr>
          <p:nvPr>
            <p:ph type="pic" sz="quarter" idx="15" hasCustomPrompt="1"/>
          </p:nvPr>
        </p:nvSpPr>
        <p:spPr>
          <a:xfrm>
            <a:off x="0" y="1002843"/>
            <a:ext cx="9127832" cy="2254948"/>
          </a:xfrm>
          <a:prstGeom prst="rect">
            <a:avLst/>
          </a:prstGeom>
          <a:ln>
            <a:noFill/>
          </a:ln>
        </p:spPr>
        <p:txBody>
          <a:bodyPr bIns="274320" anchor="b"/>
          <a:lstStyle>
            <a:lvl1pPr algn="ctr">
              <a:buNone/>
              <a:defRPr sz="1200">
                <a:solidFill>
                  <a:schemeClr val="tx1">
                    <a:lumMod val="50000"/>
                    <a:lumOff val="50000"/>
                  </a:schemeClr>
                </a:solidFill>
              </a:defRPr>
            </a:lvl1pPr>
          </a:lstStyle>
          <a:p>
            <a:r>
              <a:rPr lang="en-US" dirty="0"/>
              <a:t>Image Holder</a:t>
            </a:r>
          </a:p>
        </p:txBody>
      </p:sp>
      <p:sp>
        <p:nvSpPr>
          <p:cNvPr id="7"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8"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extLst>
      <p:ext uri="{BB962C8B-B14F-4D97-AF65-F5344CB8AC3E}">
        <p14:creationId xmlns:p14="http://schemas.microsoft.com/office/powerpoint/2010/main" val="1390723852"/>
      </p:ext>
    </p:extLst>
  </p:cSld>
  <p:clrMapOvr>
    <a:masterClrMapping/>
  </p:clrMapOvr>
  <p:transition>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ic05">
    <p:spTree>
      <p:nvGrpSpPr>
        <p:cNvPr id="1" name=""/>
        <p:cNvGrpSpPr/>
        <p:nvPr/>
      </p:nvGrpSpPr>
      <p:grpSpPr>
        <a:xfrm>
          <a:off x="0" y="0"/>
          <a:ext cx="0" cy="0"/>
          <a:chOff x="0" y="0"/>
          <a:chExt cx="0" cy="0"/>
        </a:xfrm>
      </p:grpSpPr>
      <p:sp>
        <p:nvSpPr>
          <p:cNvPr id="26" name="Picture Placeholder 7"/>
          <p:cNvSpPr>
            <a:spLocks noGrp="1"/>
          </p:cNvSpPr>
          <p:nvPr>
            <p:ph type="pic" sz="quarter" idx="15" hasCustomPrompt="1"/>
          </p:nvPr>
        </p:nvSpPr>
        <p:spPr>
          <a:xfrm>
            <a:off x="622826" y="1026128"/>
            <a:ext cx="2968376" cy="3917111"/>
          </a:xfrm>
          <a:prstGeom prst="rect">
            <a:avLst/>
          </a:prstGeom>
          <a:ln>
            <a:noFill/>
          </a:ln>
        </p:spPr>
        <p:txBody>
          <a:bodyPr bIns="274320" anchor="b"/>
          <a:lstStyle>
            <a:lvl1pPr algn="ctr">
              <a:buNone/>
              <a:defRPr sz="1200">
                <a:solidFill>
                  <a:schemeClr val="tx1">
                    <a:lumMod val="50000"/>
                    <a:lumOff val="50000"/>
                  </a:schemeClr>
                </a:solidFill>
              </a:defRPr>
            </a:lvl1pPr>
          </a:lstStyle>
          <a:p>
            <a:r>
              <a:rPr lang="en-US" dirty="0"/>
              <a:t>Image Holder</a:t>
            </a:r>
          </a:p>
        </p:txBody>
      </p:sp>
      <p:sp>
        <p:nvSpPr>
          <p:cNvPr id="27" name="Picture Placeholder 7"/>
          <p:cNvSpPr>
            <a:spLocks noGrp="1"/>
          </p:cNvSpPr>
          <p:nvPr>
            <p:ph type="pic" sz="quarter" idx="16" hasCustomPrompt="1"/>
          </p:nvPr>
        </p:nvSpPr>
        <p:spPr>
          <a:xfrm>
            <a:off x="5512017" y="1026128"/>
            <a:ext cx="2968376" cy="3917111"/>
          </a:xfrm>
          <a:prstGeom prst="rect">
            <a:avLst/>
          </a:prstGeom>
          <a:ln>
            <a:noFill/>
          </a:ln>
        </p:spPr>
        <p:txBody>
          <a:bodyPr bIns="274320" anchor="b"/>
          <a:lstStyle>
            <a:lvl1pPr algn="ctr">
              <a:buNone/>
              <a:defRPr sz="1200">
                <a:solidFill>
                  <a:schemeClr val="tx1">
                    <a:lumMod val="50000"/>
                    <a:lumOff val="50000"/>
                  </a:schemeClr>
                </a:solidFill>
              </a:defRPr>
            </a:lvl1pPr>
          </a:lstStyle>
          <a:p>
            <a:r>
              <a:rPr lang="en-US" dirty="0"/>
              <a:t>Image Holder</a:t>
            </a:r>
          </a:p>
        </p:txBody>
      </p:sp>
      <p:sp>
        <p:nvSpPr>
          <p:cNvPr id="8"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9"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Pic Ver">
    <p:spTree>
      <p:nvGrpSpPr>
        <p:cNvPr id="1" name=""/>
        <p:cNvGrpSpPr/>
        <p:nvPr/>
      </p:nvGrpSpPr>
      <p:grpSpPr>
        <a:xfrm>
          <a:off x="0" y="0"/>
          <a:ext cx="0" cy="0"/>
          <a:chOff x="0" y="0"/>
          <a:chExt cx="0" cy="0"/>
        </a:xfrm>
      </p:grpSpPr>
      <p:sp>
        <p:nvSpPr>
          <p:cNvPr id="12" name="Picture Placeholder 7"/>
          <p:cNvSpPr>
            <a:spLocks noGrp="1"/>
          </p:cNvSpPr>
          <p:nvPr>
            <p:ph type="pic" sz="quarter" idx="15" hasCustomPrompt="1"/>
          </p:nvPr>
        </p:nvSpPr>
        <p:spPr>
          <a:xfrm>
            <a:off x="443246" y="1062333"/>
            <a:ext cx="2602150" cy="1354057"/>
          </a:xfrm>
          <a:prstGeom prst="rect">
            <a:avLst/>
          </a:prstGeom>
          <a:ln>
            <a:noFill/>
          </a:ln>
        </p:spPr>
        <p:txBody>
          <a:bodyPr bIns="274320" anchor="b"/>
          <a:lstStyle>
            <a:lvl1pPr algn="ctr">
              <a:buNone/>
              <a:defRPr sz="1200">
                <a:solidFill>
                  <a:schemeClr val="tx1">
                    <a:lumMod val="50000"/>
                    <a:lumOff val="50000"/>
                  </a:schemeClr>
                </a:solidFill>
              </a:defRPr>
            </a:lvl1pPr>
          </a:lstStyle>
          <a:p>
            <a:r>
              <a:rPr lang="en-US" dirty="0"/>
              <a:t>Image Holder</a:t>
            </a:r>
          </a:p>
        </p:txBody>
      </p:sp>
      <p:sp>
        <p:nvSpPr>
          <p:cNvPr id="4" name="Rectangle 3"/>
          <p:cNvSpPr/>
          <p:nvPr userDrawn="1"/>
        </p:nvSpPr>
        <p:spPr>
          <a:xfrm>
            <a:off x="443246" y="2416390"/>
            <a:ext cx="2602149" cy="4209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3"/>
          <p:cNvSpPr>
            <a:spLocks noGrp="1"/>
          </p:cNvSpPr>
          <p:nvPr>
            <p:ph type="body" sz="half" idx="17"/>
          </p:nvPr>
        </p:nvSpPr>
        <p:spPr>
          <a:xfrm>
            <a:off x="510621" y="2522265"/>
            <a:ext cx="2493566" cy="192780"/>
          </a:xfrm>
          <a:prstGeom prst="rect">
            <a:avLst/>
          </a:prstGeom>
        </p:spPr>
        <p:txBody>
          <a:bodyPr wrap="none" lIns="0" tIns="0" rIns="0" bIns="0" anchor="ctr">
            <a:noAutofit/>
          </a:bodyPr>
          <a:lstStyle>
            <a:lvl1pPr marL="0" indent="0" algn="ctr">
              <a:buNone/>
              <a:defRPr sz="12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14" name="Picture Placeholder 7"/>
          <p:cNvSpPr>
            <a:spLocks noGrp="1"/>
          </p:cNvSpPr>
          <p:nvPr>
            <p:ph type="pic" sz="quarter" idx="18" hasCustomPrompt="1"/>
          </p:nvPr>
        </p:nvSpPr>
        <p:spPr>
          <a:xfrm>
            <a:off x="3258150" y="1062333"/>
            <a:ext cx="2602150" cy="1354057"/>
          </a:xfrm>
          <a:prstGeom prst="rect">
            <a:avLst/>
          </a:prstGeom>
          <a:ln>
            <a:noFill/>
          </a:ln>
        </p:spPr>
        <p:txBody>
          <a:bodyPr bIns="274320" anchor="b"/>
          <a:lstStyle>
            <a:lvl1pPr algn="ctr">
              <a:buNone/>
              <a:defRPr sz="1200">
                <a:solidFill>
                  <a:schemeClr val="tx1">
                    <a:lumMod val="50000"/>
                    <a:lumOff val="50000"/>
                  </a:schemeClr>
                </a:solidFill>
              </a:defRPr>
            </a:lvl1pPr>
          </a:lstStyle>
          <a:p>
            <a:r>
              <a:rPr lang="en-US" dirty="0"/>
              <a:t>Image Holder</a:t>
            </a:r>
          </a:p>
        </p:txBody>
      </p:sp>
      <p:sp>
        <p:nvSpPr>
          <p:cNvPr id="15" name="Rectangle 14"/>
          <p:cNvSpPr/>
          <p:nvPr userDrawn="1"/>
        </p:nvSpPr>
        <p:spPr>
          <a:xfrm>
            <a:off x="3258150" y="2416390"/>
            <a:ext cx="2602149" cy="4209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3"/>
          <p:cNvSpPr>
            <a:spLocks noGrp="1"/>
          </p:cNvSpPr>
          <p:nvPr>
            <p:ph type="body" sz="half" idx="19"/>
          </p:nvPr>
        </p:nvSpPr>
        <p:spPr>
          <a:xfrm>
            <a:off x="3325525" y="2522265"/>
            <a:ext cx="2493566" cy="192780"/>
          </a:xfrm>
          <a:prstGeom prst="rect">
            <a:avLst/>
          </a:prstGeom>
        </p:spPr>
        <p:txBody>
          <a:bodyPr wrap="none" lIns="0" tIns="0" rIns="0" bIns="0" anchor="ctr">
            <a:noAutofit/>
          </a:bodyPr>
          <a:lstStyle>
            <a:lvl1pPr marL="0" indent="0" algn="ctr">
              <a:buNone/>
              <a:defRPr sz="12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17" name="Picture Placeholder 7"/>
          <p:cNvSpPr>
            <a:spLocks noGrp="1"/>
          </p:cNvSpPr>
          <p:nvPr>
            <p:ph type="pic" sz="quarter" idx="20" hasCustomPrompt="1"/>
          </p:nvPr>
        </p:nvSpPr>
        <p:spPr>
          <a:xfrm>
            <a:off x="6071075" y="1062333"/>
            <a:ext cx="2602150" cy="1354057"/>
          </a:xfrm>
          <a:prstGeom prst="rect">
            <a:avLst/>
          </a:prstGeom>
          <a:ln>
            <a:noFill/>
          </a:ln>
        </p:spPr>
        <p:txBody>
          <a:bodyPr bIns="274320" anchor="b"/>
          <a:lstStyle>
            <a:lvl1pPr algn="ctr">
              <a:buNone/>
              <a:defRPr sz="1200">
                <a:solidFill>
                  <a:schemeClr val="tx1">
                    <a:lumMod val="50000"/>
                    <a:lumOff val="50000"/>
                  </a:schemeClr>
                </a:solidFill>
              </a:defRPr>
            </a:lvl1pPr>
          </a:lstStyle>
          <a:p>
            <a:r>
              <a:rPr lang="en-US" dirty="0"/>
              <a:t>Image Holder</a:t>
            </a:r>
          </a:p>
        </p:txBody>
      </p:sp>
      <p:sp>
        <p:nvSpPr>
          <p:cNvPr id="18" name="Rectangle 17"/>
          <p:cNvSpPr/>
          <p:nvPr userDrawn="1"/>
        </p:nvSpPr>
        <p:spPr>
          <a:xfrm>
            <a:off x="6071075" y="2416390"/>
            <a:ext cx="2602149" cy="4209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3"/>
          <p:cNvSpPr>
            <a:spLocks noGrp="1"/>
          </p:cNvSpPr>
          <p:nvPr>
            <p:ph type="body" sz="half" idx="21"/>
          </p:nvPr>
        </p:nvSpPr>
        <p:spPr>
          <a:xfrm>
            <a:off x="6138450" y="2522265"/>
            <a:ext cx="2493566" cy="192780"/>
          </a:xfrm>
          <a:prstGeom prst="rect">
            <a:avLst/>
          </a:prstGeom>
        </p:spPr>
        <p:txBody>
          <a:bodyPr wrap="none" lIns="0" tIns="0" rIns="0" bIns="0" anchor="ctr">
            <a:noAutofit/>
          </a:bodyPr>
          <a:lstStyle>
            <a:lvl1pPr marL="0" indent="0" algn="ctr">
              <a:buNone/>
              <a:defRPr sz="12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20" name="Picture Placeholder 7"/>
          <p:cNvSpPr>
            <a:spLocks noGrp="1"/>
          </p:cNvSpPr>
          <p:nvPr>
            <p:ph type="pic" sz="quarter" idx="22" hasCustomPrompt="1"/>
          </p:nvPr>
        </p:nvSpPr>
        <p:spPr>
          <a:xfrm>
            <a:off x="443246" y="2993063"/>
            <a:ext cx="2602150" cy="1354057"/>
          </a:xfrm>
          <a:prstGeom prst="rect">
            <a:avLst/>
          </a:prstGeom>
          <a:ln>
            <a:noFill/>
          </a:ln>
        </p:spPr>
        <p:txBody>
          <a:bodyPr bIns="274320" anchor="b"/>
          <a:lstStyle>
            <a:lvl1pPr algn="ctr">
              <a:buNone/>
              <a:defRPr sz="1200">
                <a:solidFill>
                  <a:schemeClr val="tx1">
                    <a:lumMod val="50000"/>
                    <a:lumOff val="50000"/>
                  </a:schemeClr>
                </a:solidFill>
              </a:defRPr>
            </a:lvl1pPr>
          </a:lstStyle>
          <a:p>
            <a:r>
              <a:rPr lang="en-US" dirty="0"/>
              <a:t>Image Holder</a:t>
            </a:r>
          </a:p>
        </p:txBody>
      </p:sp>
      <p:sp>
        <p:nvSpPr>
          <p:cNvPr id="21" name="Rectangle 20"/>
          <p:cNvSpPr/>
          <p:nvPr userDrawn="1"/>
        </p:nvSpPr>
        <p:spPr>
          <a:xfrm>
            <a:off x="443246" y="4347120"/>
            <a:ext cx="2602149" cy="4209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3"/>
          <p:cNvSpPr>
            <a:spLocks noGrp="1"/>
          </p:cNvSpPr>
          <p:nvPr>
            <p:ph type="body" sz="half" idx="23"/>
          </p:nvPr>
        </p:nvSpPr>
        <p:spPr>
          <a:xfrm>
            <a:off x="510621" y="4452995"/>
            <a:ext cx="2493566" cy="192780"/>
          </a:xfrm>
          <a:prstGeom prst="rect">
            <a:avLst/>
          </a:prstGeom>
        </p:spPr>
        <p:txBody>
          <a:bodyPr wrap="none" lIns="0" tIns="0" rIns="0" bIns="0" anchor="ctr">
            <a:noAutofit/>
          </a:bodyPr>
          <a:lstStyle>
            <a:lvl1pPr marL="0" indent="0" algn="ctr">
              <a:buNone/>
              <a:defRPr sz="12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23" name="Picture Placeholder 7"/>
          <p:cNvSpPr>
            <a:spLocks noGrp="1"/>
          </p:cNvSpPr>
          <p:nvPr>
            <p:ph type="pic" sz="quarter" idx="24" hasCustomPrompt="1"/>
          </p:nvPr>
        </p:nvSpPr>
        <p:spPr>
          <a:xfrm>
            <a:off x="3258150" y="2993063"/>
            <a:ext cx="2602150" cy="1354057"/>
          </a:xfrm>
          <a:prstGeom prst="rect">
            <a:avLst/>
          </a:prstGeom>
          <a:ln>
            <a:noFill/>
          </a:ln>
        </p:spPr>
        <p:txBody>
          <a:bodyPr bIns="274320" anchor="b"/>
          <a:lstStyle>
            <a:lvl1pPr algn="ctr">
              <a:buNone/>
              <a:defRPr sz="1200">
                <a:solidFill>
                  <a:schemeClr val="tx1">
                    <a:lumMod val="50000"/>
                    <a:lumOff val="50000"/>
                  </a:schemeClr>
                </a:solidFill>
              </a:defRPr>
            </a:lvl1pPr>
          </a:lstStyle>
          <a:p>
            <a:r>
              <a:rPr lang="en-US" dirty="0"/>
              <a:t>Image Holder</a:t>
            </a:r>
          </a:p>
        </p:txBody>
      </p:sp>
      <p:sp>
        <p:nvSpPr>
          <p:cNvPr id="24" name="Rectangle 23"/>
          <p:cNvSpPr/>
          <p:nvPr userDrawn="1"/>
        </p:nvSpPr>
        <p:spPr>
          <a:xfrm>
            <a:off x="3258150" y="4347120"/>
            <a:ext cx="2602149" cy="4209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3"/>
          <p:cNvSpPr>
            <a:spLocks noGrp="1"/>
          </p:cNvSpPr>
          <p:nvPr>
            <p:ph type="body" sz="half" idx="25"/>
          </p:nvPr>
        </p:nvSpPr>
        <p:spPr>
          <a:xfrm>
            <a:off x="3325525" y="4452995"/>
            <a:ext cx="2493566" cy="192780"/>
          </a:xfrm>
          <a:prstGeom prst="rect">
            <a:avLst/>
          </a:prstGeom>
        </p:spPr>
        <p:txBody>
          <a:bodyPr wrap="none" lIns="0" tIns="0" rIns="0" bIns="0" anchor="ctr">
            <a:noAutofit/>
          </a:bodyPr>
          <a:lstStyle>
            <a:lvl1pPr marL="0" indent="0" algn="ctr">
              <a:buNone/>
              <a:defRPr sz="12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26" name="Picture Placeholder 7"/>
          <p:cNvSpPr>
            <a:spLocks noGrp="1"/>
          </p:cNvSpPr>
          <p:nvPr>
            <p:ph type="pic" sz="quarter" idx="26" hasCustomPrompt="1"/>
          </p:nvPr>
        </p:nvSpPr>
        <p:spPr>
          <a:xfrm>
            <a:off x="6071075" y="2993063"/>
            <a:ext cx="2602150" cy="1354057"/>
          </a:xfrm>
          <a:prstGeom prst="rect">
            <a:avLst/>
          </a:prstGeom>
          <a:ln>
            <a:noFill/>
          </a:ln>
        </p:spPr>
        <p:txBody>
          <a:bodyPr bIns="274320" anchor="b"/>
          <a:lstStyle>
            <a:lvl1pPr algn="ctr">
              <a:buNone/>
              <a:defRPr sz="1200">
                <a:solidFill>
                  <a:schemeClr val="tx1">
                    <a:lumMod val="50000"/>
                    <a:lumOff val="50000"/>
                  </a:schemeClr>
                </a:solidFill>
              </a:defRPr>
            </a:lvl1pPr>
          </a:lstStyle>
          <a:p>
            <a:r>
              <a:rPr lang="en-US" dirty="0"/>
              <a:t>Image Holder</a:t>
            </a:r>
          </a:p>
        </p:txBody>
      </p:sp>
      <p:sp>
        <p:nvSpPr>
          <p:cNvPr id="27" name="Rectangle 26"/>
          <p:cNvSpPr/>
          <p:nvPr userDrawn="1"/>
        </p:nvSpPr>
        <p:spPr>
          <a:xfrm>
            <a:off x="6071075" y="4347120"/>
            <a:ext cx="2602149" cy="4209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 Placeholder 3"/>
          <p:cNvSpPr>
            <a:spLocks noGrp="1"/>
          </p:cNvSpPr>
          <p:nvPr>
            <p:ph type="body" sz="half" idx="27"/>
          </p:nvPr>
        </p:nvSpPr>
        <p:spPr>
          <a:xfrm>
            <a:off x="6138450" y="4452995"/>
            <a:ext cx="2493566" cy="192780"/>
          </a:xfrm>
          <a:prstGeom prst="rect">
            <a:avLst/>
          </a:prstGeom>
        </p:spPr>
        <p:txBody>
          <a:bodyPr wrap="none" lIns="0" tIns="0" rIns="0" bIns="0" anchor="ctr">
            <a:noAutofit/>
          </a:bodyPr>
          <a:lstStyle>
            <a:lvl1pPr marL="0" indent="0" algn="ctr">
              <a:buNone/>
              <a:defRPr sz="12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31"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32"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06">
    <p:spTree>
      <p:nvGrpSpPr>
        <p:cNvPr id="1" name=""/>
        <p:cNvGrpSpPr/>
        <p:nvPr/>
      </p:nvGrpSpPr>
      <p:grpSpPr>
        <a:xfrm>
          <a:off x="0" y="0"/>
          <a:ext cx="0" cy="0"/>
          <a:chOff x="0" y="0"/>
          <a:chExt cx="0" cy="0"/>
        </a:xfrm>
      </p:grpSpPr>
      <p:sp>
        <p:nvSpPr>
          <p:cNvPr id="10" name="Rectangle 9"/>
          <p:cNvSpPr/>
          <p:nvPr userDrawn="1"/>
        </p:nvSpPr>
        <p:spPr>
          <a:xfrm>
            <a:off x="506970" y="3506082"/>
            <a:ext cx="1811374" cy="10030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2556160" y="3506082"/>
            <a:ext cx="1811374" cy="1003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7"/>
          <p:cNvSpPr>
            <a:spLocks noGrp="1"/>
          </p:cNvSpPr>
          <p:nvPr>
            <p:ph type="pic" sz="quarter" idx="15" hasCustomPrompt="1"/>
          </p:nvPr>
        </p:nvSpPr>
        <p:spPr>
          <a:xfrm>
            <a:off x="506970" y="1178543"/>
            <a:ext cx="3869193" cy="2131459"/>
          </a:xfrm>
          <a:prstGeom prst="rect">
            <a:avLst/>
          </a:prstGeom>
          <a:ln>
            <a:noFill/>
          </a:ln>
        </p:spPr>
        <p:txBody>
          <a:bodyPr bIns="274320" anchor="b"/>
          <a:lstStyle>
            <a:lvl1pPr algn="ctr">
              <a:buNone/>
              <a:defRPr sz="1200">
                <a:solidFill>
                  <a:schemeClr val="tx1">
                    <a:lumMod val="50000"/>
                    <a:lumOff val="50000"/>
                  </a:schemeClr>
                </a:solidFill>
              </a:defRPr>
            </a:lvl1pPr>
          </a:lstStyle>
          <a:p>
            <a:r>
              <a:rPr lang="en-US" dirty="0"/>
              <a:t>Image Holder</a:t>
            </a:r>
          </a:p>
        </p:txBody>
      </p:sp>
      <p:sp>
        <p:nvSpPr>
          <p:cNvPr id="9"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13"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07">
    <p:spTree>
      <p:nvGrpSpPr>
        <p:cNvPr id="1" name=""/>
        <p:cNvGrpSpPr/>
        <p:nvPr/>
      </p:nvGrpSpPr>
      <p:grpSpPr>
        <a:xfrm>
          <a:off x="0" y="0"/>
          <a:ext cx="0" cy="0"/>
          <a:chOff x="0" y="0"/>
          <a:chExt cx="0" cy="0"/>
        </a:xfrm>
      </p:grpSpPr>
      <p:sp>
        <p:nvSpPr>
          <p:cNvPr id="14" name="Rectangle 13"/>
          <p:cNvSpPr/>
          <p:nvPr userDrawn="1"/>
        </p:nvSpPr>
        <p:spPr>
          <a:xfrm>
            <a:off x="-7985" y="1073968"/>
            <a:ext cx="3160757" cy="2131459"/>
          </a:xfrm>
          <a:prstGeom prst="rect">
            <a:avLst/>
          </a:prstGeom>
          <a:solidFill>
            <a:schemeClr val="accent1"/>
          </a:solidFill>
          <a:ln>
            <a:noFill/>
          </a:ln>
          <a:effectLst>
            <a:outerShdw blurRad="317500" sx="1000" sy="1000"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icture Placeholder 7"/>
          <p:cNvSpPr>
            <a:spLocks noGrp="1"/>
          </p:cNvSpPr>
          <p:nvPr>
            <p:ph type="pic" sz="quarter" idx="15" hasCustomPrompt="1"/>
          </p:nvPr>
        </p:nvSpPr>
        <p:spPr>
          <a:xfrm>
            <a:off x="3152772" y="1073968"/>
            <a:ext cx="5991228" cy="2131459"/>
          </a:xfrm>
          <a:prstGeom prst="rect">
            <a:avLst/>
          </a:prstGeom>
          <a:ln>
            <a:noFill/>
          </a:ln>
        </p:spPr>
        <p:txBody>
          <a:bodyPr bIns="274320" anchor="b"/>
          <a:lstStyle>
            <a:lvl1pPr algn="ctr">
              <a:buNone/>
              <a:defRPr sz="1200">
                <a:solidFill>
                  <a:schemeClr val="tx1">
                    <a:lumMod val="50000"/>
                    <a:lumOff val="50000"/>
                  </a:schemeClr>
                </a:solidFill>
              </a:defRPr>
            </a:lvl1pPr>
          </a:lstStyle>
          <a:p>
            <a:r>
              <a:rPr lang="en-US" dirty="0"/>
              <a:t>Image Holder</a:t>
            </a:r>
          </a:p>
        </p:txBody>
      </p:sp>
      <p:sp>
        <p:nvSpPr>
          <p:cNvPr id="8"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9"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08">
    <p:spTree>
      <p:nvGrpSpPr>
        <p:cNvPr id="1" name=""/>
        <p:cNvGrpSpPr/>
        <p:nvPr/>
      </p:nvGrpSpPr>
      <p:grpSpPr>
        <a:xfrm>
          <a:off x="0" y="0"/>
          <a:ext cx="0" cy="0"/>
          <a:chOff x="0" y="0"/>
          <a:chExt cx="0" cy="0"/>
        </a:xfrm>
      </p:grpSpPr>
      <p:sp>
        <p:nvSpPr>
          <p:cNvPr id="10" name="Picture Placeholder 7"/>
          <p:cNvSpPr>
            <a:spLocks noGrp="1"/>
          </p:cNvSpPr>
          <p:nvPr>
            <p:ph type="pic" sz="quarter" idx="10" hasCustomPrompt="1"/>
          </p:nvPr>
        </p:nvSpPr>
        <p:spPr>
          <a:xfrm>
            <a:off x="0" y="1"/>
            <a:ext cx="9127831" cy="2974997"/>
          </a:xfrm>
          <a:prstGeom prst="downArrowCallout">
            <a:avLst>
              <a:gd name="adj1" fmla="val 35178"/>
              <a:gd name="adj2" fmla="val 13059"/>
              <a:gd name="adj3" fmla="val 7566"/>
              <a:gd name="adj4" fmla="val 92434"/>
            </a:avLst>
          </a:prstGeom>
          <a:ln>
            <a:noFill/>
          </a:ln>
        </p:spPr>
        <p:txBody>
          <a:bodyPr bIns="457200" anchor="b"/>
          <a:lstStyle>
            <a:lvl1pPr algn="ctr">
              <a:buNone/>
              <a:defRPr sz="1200">
                <a:solidFill>
                  <a:schemeClr val="tx1">
                    <a:lumMod val="50000"/>
                    <a:lumOff val="50000"/>
                  </a:schemeClr>
                </a:solidFill>
              </a:defRPr>
            </a:lvl1pPr>
          </a:lstStyle>
          <a:p>
            <a:r>
              <a:rPr lang="en-US" dirty="0"/>
              <a:t>Image Holder</a:t>
            </a:r>
          </a:p>
        </p:txBody>
      </p:sp>
    </p:spTree>
  </p:cSld>
  <p:clrMapOvr>
    <a:masterClrMapping/>
  </p:clrMapOvr>
  <p:transition>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llPic">
    <p:spTree>
      <p:nvGrpSpPr>
        <p:cNvPr id="1" name=""/>
        <p:cNvGrpSpPr/>
        <p:nvPr/>
      </p:nvGrpSpPr>
      <p:grpSpPr>
        <a:xfrm>
          <a:off x="0" y="0"/>
          <a:ext cx="0" cy="0"/>
          <a:chOff x="0" y="0"/>
          <a:chExt cx="0" cy="0"/>
        </a:xfrm>
      </p:grpSpPr>
      <p:sp>
        <p:nvSpPr>
          <p:cNvPr id="2" name="Picture Placeholder 7"/>
          <p:cNvSpPr>
            <a:spLocks noGrp="1"/>
          </p:cNvSpPr>
          <p:nvPr>
            <p:ph type="pic" sz="quarter" idx="10" hasCustomPrompt="1"/>
          </p:nvPr>
        </p:nvSpPr>
        <p:spPr>
          <a:xfrm>
            <a:off x="0" y="0"/>
            <a:ext cx="9144000" cy="5143499"/>
          </a:xfrm>
          <a:prstGeom prst="rect">
            <a:avLst/>
          </a:prstGeom>
          <a:ln>
            <a:noFill/>
          </a:ln>
        </p:spPr>
        <p:txBody>
          <a:bodyPr bIns="457200" anchor="b"/>
          <a:lstStyle>
            <a:lvl1pPr algn="ctr">
              <a:buNone/>
              <a:defRPr sz="1200">
                <a:solidFill>
                  <a:schemeClr val="tx1">
                    <a:lumMod val="50000"/>
                    <a:lumOff val="50000"/>
                  </a:schemeClr>
                </a:solidFill>
              </a:defRPr>
            </a:lvl1pPr>
          </a:lstStyle>
          <a:p>
            <a:r>
              <a:rPr lang="en-US" dirty="0"/>
              <a:t>Image Holder</a:t>
            </a:r>
          </a:p>
        </p:txBody>
      </p:sp>
    </p:spTree>
  </p:cSld>
  <p:clrMapOvr>
    <a:masterClrMapping/>
  </p:clrMapOvr>
  <p:transition>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08_02">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2"/>
            <a:ext cx="9127831" cy="3666282"/>
          </a:xfrm>
          <a:prstGeom prst="rect">
            <a:avLst/>
          </a:prstGeom>
          <a:ln>
            <a:noFill/>
          </a:ln>
        </p:spPr>
        <p:txBody>
          <a:bodyPr bIns="457200" anchor="b"/>
          <a:lstStyle>
            <a:lvl1pPr algn="ctr">
              <a:buNone/>
              <a:defRPr sz="1200">
                <a:solidFill>
                  <a:schemeClr val="tx1">
                    <a:lumMod val="50000"/>
                    <a:lumOff val="50000"/>
                  </a:schemeClr>
                </a:solidFill>
              </a:defRPr>
            </a:lvl1pPr>
          </a:lstStyle>
          <a:p>
            <a:r>
              <a:rPr lang="en-US" dirty="0"/>
              <a:t>Image Holder</a:t>
            </a:r>
          </a:p>
        </p:txBody>
      </p:sp>
    </p:spTree>
  </p:cSld>
  <p:clrMapOvr>
    <a:masterClrMapping/>
  </p:clrMapOvr>
  <p:transition>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09">
    <p:spTree>
      <p:nvGrpSpPr>
        <p:cNvPr id="1" name=""/>
        <p:cNvGrpSpPr/>
        <p:nvPr/>
      </p:nvGrpSpPr>
      <p:grpSpPr>
        <a:xfrm>
          <a:off x="0" y="0"/>
          <a:ext cx="0" cy="0"/>
          <a:chOff x="0" y="0"/>
          <a:chExt cx="0" cy="0"/>
        </a:xfrm>
      </p:grpSpPr>
      <p:sp>
        <p:nvSpPr>
          <p:cNvPr id="7" name="Picture Placeholder 7"/>
          <p:cNvSpPr>
            <a:spLocks noGrp="1"/>
          </p:cNvSpPr>
          <p:nvPr>
            <p:ph type="pic" sz="quarter" idx="15" hasCustomPrompt="1"/>
          </p:nvPr>
        </p:nvSpPr>
        <p:spPr>
          <a:xfrm>
            <a:off x="660456" y="1229499"/>
            <a:ext cx="3681115" cy="3225991"/>
          </a:xfrm>
          <a:prstGeom prst="rect">
            <a:avLst/>
          </a:prstGeom>
          <a:ln>
            <a:noFill/>
          </a:ln>
        </p:spPr>
        <p:txBody>
          <a:bodyPr bIns="274320" anchor="b"/>
          <a:lstStyle>
            <a:lvl1pPr algn="ctr">
              <a:buNone/>
              <a:defRPr sz="1200">
                <a:solidFill>
                  <a:schemeClr val="tx1">
                    <a:lumMod val="50000"/>
                    <a:lumOff val="50000"/>
                  </a:schemeClr>
                </a:solidFill>
              </a:defRPr>
            </a:lvl1pPr>
          </a:lstStyle>
          <a:p>
            <a:r>
              <a:rPr lang="en-US" dirty="0"/>
              <a:t>Image Holder</a:t>
            </a:r>
          </a:p>
        </p:txBody>
      </p:sp>
      <p:sp>
        <p:nvSpPr>
          <p:cNvPr id="10"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11"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11">
    <p:spTree>
      <p:nvGrpSpPr>
        <p:cNvPr id="1" name=""/>
        <p:cNvGrpSpPr/>
        <p:nvPr/>
      </p:nvGrpSpPr>
      <p:grpSpPr>
        <a:xfrm>
          <a:off x="0" y="0"/>
          <a:ext cx="0" cy="0"/>
          <a:chOff x="0" y="0"/>
          <a:chExt cx="0" cy="0"/>
        </a:xfrm>
      </p:grpSpPr>
      <p:sp>
        <p:nvSpPr>
          <p:cNvPr id="7" name="Picture Placeholder 7"/>
          <p:cNvSpPr>
            <a:spLocks noGrp="1"/>
          </p:cNvSpPr>
          <p:nvPr>
            <p:ph type="pic" sz="quarter" idx="15" hasCustomPrompt="1"/>
          </p:nvPr>
        </p:nvSpPr>
        <p:spPr>
          <a:xfrm>
            <a:off x="4788842" y="1229499"/>
            <a:ext cx="3681115" cy="3225991"/>
          </a:xfrm>
          <a:prstGeom prst="rect">
            <a:avLst/>
          </a:prstGeom>
          <a:ln>
            <a:noFill/>
          </a:ln>
        </p:spPr>
        <p:txBody>
          <a:bodyPr bIns="274320" anchor="b"/>
          <a:lstStyle>
            <a:lvl1pPr algn="ctr">
              <a:buNone/>
              <a:defRPr sz="1200">
                <a:solidFill>
                  <a:schemeClr val="tx1">
                    <a:lumMod val="50000"/>
                    <a:lumOff val="50000"/>
                  </a:schemeClr>
                </a:solidFill>
              </a:defRPr>
            </a:lvl1pPr>
          </a:lstStyle>
          <a:p>
            <a:r>
              <a:rPr lang="en-US" dirty="0"/>
              <a:t>Image Holder</a:t>
            </a:r>
          </a:p>
        </p:txBody>
      </p:sp>
      <p:sp>
        <p:nvSpPr>
          <p:cNvPr id="10"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11"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12">
    <p:spTree>
      <p:nvGrpSpPr>
        <p:cNvPr id="1" name=""/>
        <p:cNvGrpSpPr/>
        <p:nvPr/>
      </p:nvGrpSpPr>
      <p:grpSpPr>
        <a:xfrm>
          <a:off x="0" y="0"/>
          <a:ext cx="0" cy="0"/>
          <a:chOff x="0" y="0"/>
          <a:chExt cx="0" cy="0"/>
        </a:xfrm>
      </p:grpSpPr>
      <p:sp>
        <p:nvSpPr>
          <p:cNvPr id="14" name="Picture Placeholder 7"/>
          <p:cNvSpPr>
            <a:spLocks noGrp="1"/>
          </p:cNvSpPr>
          <p:nvPr>
            <p:ph type="pic" sz="quarter" idx="10" hasCustomPrompt="1"/>
          </p:nvPr>
        </p:nvSpPr>
        <p:spPr>
          <a:xfrm>
            <a:off x="643683" y="1477217"/>
            <a:ext cx="3697888" cy="2783019"/>
          </a:xfrm>
          <a:prstGeom prst="downArrowCallout">
            <a:avLst>
              <a:gd name="adj1" fmla="val 35178"/>
              <a:gd name="adj2" fmla="val 13059"/>
              <a:gd name="adj3" fmla="val 7566"/>
              <a:gd name="adj4" fmla="val 92434"/>
            </a:avLst>
          </a:prstGeom>
          <a:ln>
            <a:noFill/>
          </a:ln>
        </p:spPr>
        <p:txBody>
          <a:bodyPr bIns="457200" anchor="b"/>
          <a:lstStyle>
            <a:lvl1pPr algn="ctr">
              <a:buNone/>
              <a:defRPr sz="1200">
                <a:solidFill>
                  <a:schemeClr val="tx1">
                    <a:lumMod val="50000"/>
                    <a:lumOff val="50000"/>
                  </a:schemeClr>
                </a:solidFill>
              </a:defRPr>
            </a:lvl1pPr>
          </a:lstStyle>
          <a:p>
            <a:r>
              <a:rPr lang="en-US" dirty="0"/>
              <a:t>Image Holder</a:t>
            </a:r>
          </a:p>
        </p:txBody>
      </p:sp>
      <p:sp>
        <p:nvSpPr>
          <p:cNvPr id="7"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10"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10">
    <p:spTree>
      <p:nvGrpSpPr>
        <p:cNvPr id="1" name=""/>
        <p:cNvGrpSpPr/>
        <p:nvPr/>
      </p:nvGrpSpPr>
      <p:grpSpPr>
        <a:xfrm>
          <a:off x="0" y="0"/>
          <a:ext cx="0" cy="0"/>
          <a:chOff x="0" y="0"/>
          <a:chExt cx="0" cy="0"/>
        </a:xfrm>
      </p:grpSpPr>
      <p:sp>
        <p:nvSpPr>
          <p:cNvPr id="11" name="Picture Placeholder 7"/>
          <p:cNvSpPr>
            <a:spLocks noGrp="1"/>
          </p:cNvSpPr>
          <p:nvPr>
            <p:ph type="pic" sz="quarter" idx="15" hasCustomPrompt="1"/>
          </p:nvPr>
        </p:nvSpPr>
        <p:spPr>
          <a:xfrm>
            <a:off x="4687214" y="0"/>
            <a:ext cx="4456786" cy="5143500"/>
          </a:xfrm>
          <a:prstGeom prst="rect">
            <a:avLst/>
          </a:prstGeom>
          <a:ln>
            <a:noFill/>
          </a:ln>
        </p:spPr>
        <p:txBody>
          <a:bodyPr bIns="274320" anchor="b"/>
          <a:lstStyle>
            <a:lvl1pPr algn="ctr">
              <a:buNone/>
              <a:defRPr sz="1200">
                <a:solidFill>
                  <a:schemeClr val="tx1">
                    <a:lumMod val="50000"/>
                    <a:lumOff val="50000"/>
                  </a:schemeClr>
                </a:solidFill>
              </a:defRPr>
            </a:lvl1pPr>
          </a:lstStyle>
          <a:p>
            <a:r>
              <a:rPr lang="en-US" dirty="0"/>
              <a:t>Image Holder</a:t>
            </a:r>
          </a:p>
        </p:txBody>
      </p:sp>
    </p:spTree>
  </p:cSld>
  <p:clrMapOvr>
    <a:masterClrMapping/>
  </p:clrMapOvr>
  <p:transition>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ort_4">
    <p:spTree>
      <p:nvGrpSpPr>
        <p:cNvPr id="1" name=""/>
        <p:cNvGrpSpPr/>
        <p:nvPr/>
      </p:nvGrpSpPr>
      <p:grpSpPr>
        <a:xfrm>
          <a:off x="0" y="0"/>
          <a:ext cx="0" cy="0"/>
          <a:chOff x="0" y="0"/>
          <a:chExt cx="0" cy="0"/>
        </a:xfrm>
      </p:grpSpPr>
      <p:sp>
        <p:nvSpPr>
          <p:cNvPr id="50" name="Picture Placeholder 7"/>
          <p:cNvSpPr>
            <a:spLocks noGrp="1"/>
          </p:cNvSpPr>
          <p:nvPr>
            <p:ph type="pic" sz="quarter" idx="10" hasCustomPrompt="1"/>
          </p:nvPr>
        </p:nvSpPr>
        <p:spPr>
          <a:xfrm>
            <a:off x="365438" y="2994298"/>
            <a:ext cx="2007972" cy="1651304"/>
          </a:xfrm>
          <a:prstGeom prst="rect">
            <a:avLst/>
          </a:prstGeom>
          <a:ln>
            <a:noFill/>
          </a:ln>
        </p:spPr>
        <p:txBody>
          <a:bodyPr bIns="457200" anchor="b"/>
          <a:lstStyle>
            <a:lvl1pPr algn="ctr">
              <a:buNone/>
              <a:defRPr sz="1200">
                <a:solidFill>
                  <a:schemeClr val="tx1">
                    <a:lumMod val="50000"/>
                    <a:lumOff val="50000"/>
                  </a:schemeClr>
                </a:solidFill>
              </a:defRPr>
            </a:lvl1pPr>
          </a:lstStyle>
          <a:p>
            <a:r>
              <a:rPr lang="en-US" dirty="0"/>
              <a:t>Image Holder</a:t>
            </a:r>
          </a:p>
        </p:txBody>
      </p:sp>
      <p:sp>
        <p:nvSpPr>
          <p:cNvPr id="51" name="Picture Placeholder 7"/>
          <p:cNvSpPr>
            <a:spLocks noGrp="1"/>
          </p:cNvSpPr>
          <p:nvPr>
            <p:ph type="pic" sz="quarter" idx="15" hasCustomPrompt="1"/>
          </p:nvPr>
        </p:nvSpPr>
        <p:spPr>
          <a:xfrm>
            <a:off x="4628355" y="2994298"/>
            <a:ext cx="2007972" cy="1651304"/>
          </a:xfrm>
          <a:prstGeom prst="rect">
            <a:avLst/>
          </a:prstGeom>
          <a:ln>
            <a:noFill/>
          </a:ln>
        </p:spPr>
        <p:txBody>
          <a:bodyPr bIns="457200" anchor="b"/>
          <a:lstStyle>
            <a:lvl1pPr algn="ctr">
              <a:buNone/>
              <a:defRPr sz="1200">
                <a:solidFill>
                  <a:schemeClr val="tx1">
                    <a:lumMod val="50000"/>
                    <a:lumOff val="50000"/>
                  </a:schemeClr>
                </a:solidFill>
              </a:defRPr>
            </a:lvl1pPr>
          </a:lstStyle>
          <a:p>
            <a:r>
              <a:rPr lang="en-US" dirty="0"/>
              <a:t>Image Holder</a:t>
            </a:r>
          </a:p>
        </p:txBody>
      </p:sp>
      <p:sp>
        <p:nvSpPr>
          <p:cNvPr id="52" name="Picture Placeholder 7"/>
          <p:cNvSpPr>
            <a:spLocks noGrp="1"/>
          </p:cNvSpPr>
          <p:nvPr>
            <p:ph type="pic" sz="quarter" idx="16" hasCustomPrompt="1"/>
          </p:nvPr>
        </p:nvSpPr>
        <p:spPr>
          <a:xfrm>
            <a:off x="2511238" y="1208553"/>
            <a:ext cx="2007972" cy="1651304"/>
          </a:xfrm>
          <a:prstGeom prst="rect">
            <a:avLst/>
          </a:prstGeom>
          <a:ln>
            <a:noFill/>
          </a:ln>
        </p:spPr>
        <p:txBody>
          <a:bodyPr bIns="457200" anchor="b"/>
          <a:lstStyle>
            <a:lvl1pPr algn="ctr">
              <a:buNone/>
              <a:defRPr sz="1200">
                <a:solidFill>
                  <a:schemeClr val="tx1">
                    <a:lumMod val="50000"/>
                    <a:lumOff val="50000"/>
                  </a:schemeClr>
                </a:solidFill>
              </a:defRPr>
            </a:lvl1pPr>
          </a:lstStyle>
          <a:p>
            <a:r>
              <a:rPr lang="en-US" dirty="0"/>
              <a:t>Image Holder</a:t>
            </a:r>
          </a:p>
        </p:txBody>
      </p:sp>
      <p:sp>
        <p:nvSpPr>
          <p:cNvPr id="53" name="Picture Placeholder 7"/>
          <p:cNvSpPr>
            <a:spLocks noGrp="1"/>
          </p:cNvSpPr>
          <p:nvPr>
            <p:ph type="pic" sz="quarter" idx="17" hasCustomPrompt="1"/>
          </p:nvPr>
        </p:nvSpPr>
        <p:spPr>
          <a:xfrm>
            <a:off x="6746296" y="1208553"/>
            <a:ext cx="2007972" cy="1651304"/>
          </a:xfrm>
          <a:prstGeom prst="rect">
            <a:avLst/>
          </a:prstGeom>
          <a:ln>
            <a:noFill/>
          </a:ln>
        </p:spPr>
        <p:txBody>
          <a:bodyPr bIns="457200" anchor="b"/>
          <a:lstStyle>
            <a:lvl1pPr algn="ctr">
              <a:buNone/>
              <a:defRPr sz="1200">
                <a:solidFill>
                  <a:schemeClr val="tx1">
                    <a:lumMod val="50000"/>
                    <a:lumOff val="50000"/>
                  </a:schemeClr>
                </a:solidFill>
              </a:defRPr>
            </a:lvl1pPr>
          </a:lstStyle>
          <a:p>
            <a:r>
              <a:rPr lang="en-US" dirty="0"/>
              <a:t>Image Holder</a:t>
            </a:r>
          </a:p>
        </p:txBody>
      </p:sp>
      <p:sp>
        <p:nvSpPr>
          <p:cNvPr id="36" name="Rectangle 35"/>
          <p:cNvSpPr/>
          <p:nvPr userDrawn="1"/>
        </p:nvSpPr>
        <p:spPr>
          <a:xfrm>
            <a:off x="2511238" y="2859857"/>
            <a:ext cx="2007972" cy="1785745"/>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spcBef>
                <a:spcPct val="20000"/>
              </a:spcBef>
              <a:defRPr/>
            </a:pPr>
            <a:endParaRPr lang="en-US" sz="4000" dirty="0">
              <a:latin typeface="FontAwesome" pitchFamily="2" charset="0"/>
            </a:endParaRPr>
          </a:p>
        </p:txBody>
      </p:sp>
      <p:sp>
        <p:nvSpPr>
          <p:cNvPr id="35" name="Rectangle 34"/>
          <p:cNvSpPr/>
          <p:nvPr userDrawn="1"/>
        </p:nvSpPr>
        <p:spPr>
          <a:xfrm>
            <a:off x="365438" y="1208553"/>
            <a:ext cx="2007972" cy="178574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spcBef>
                <a:spcPct val="20000"/>
              </a:spcBef>
              <a:defRPr/>
            </a:pPr>
            <a:endParaRPr lang="en-US" sz="4400" dirty="0">
              <a:solidFill>
                <a:schemeClr val="bg1"/>
              </a:solidFill>
              <a:latin typeface="FontAwesome" pitchFamily="2" charset="0"/>
            </a:endParaRPr>
          </a:p>
        </p:txBody>
      </p:sp>
      <p:sp>
        <p:nvSpPr>
          <p:cNvPr id="39" name="Rectangle 38"/>
          <p:cNvSpPr/>
          <p:nvPr userDrawn="1"/>
        </p:nvSpPr>
        <p:spPr>
          <a:xfrm>
            <a:off x="4628355" y="1208552"/>
            <a:ext cx="2007972" cy="1785745"/>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spcBef>
                <a:spcPct val="20000"/>
              </a:spcBef>
              <a:defRPr/>
            </a:pPr>
            <a:r>
              <a:rPr lang="en-US" sz="1000" dirty="0"/>
              <a:t> </a:t>
            </a:r>
          </a:p>
          <a:p>
            <a:pPr lvl="0" algn="ctr" defTabSz="914400">
              <a:spcBef>
                <a:spcPct val="20000"/>
              </a:spcBef>
              <a:defRPr/>
            </a:pPr>
            <a:br>
              <a:rPr lang="en-US" sz="1200" b="1" dirty="0">
                <a:solidFill>
                  <a:schemeClr val="bg1">
                    <a:lumMod val="95000"/>
                  </a:schemeClr>
                </a:solidFill>
              </a:rPr>
            </a:br>
            <a:br>
              <a:rPr lang="en-US" sz="1200" b="1" dirty="0">
                <a:solidFill>
                  <a:schemeClr val="bg1">
                    <a:lumMod val="95000"/>
                  </a:schemeClr>
                </a:solidFill>
              </a:rPr>
            </a:br>
            <a:endParaRPr lang="en-US" sz="1600" dirty="0">
              <a:solidFill>
                <a:schemeClr val="bg1">
                  <a:lumMod val="95000"/>
                </a:schemeClr>
              </a:solidFill>
            </a:endParaRPr>
          </a:p>
        </p:txBody>
      </p:sp>
      <p:sp>
        <p:nvSpPr>
          <p:cNvPr id="44" name="Rectangle 43"/>
          <p:cNvSpPr/>
          <p:nvPr userDrawn="1"/>
        </p:nvSpPr>
        <p:spPr>
          <a:xfrm>
            <a:off x="6746296" y="2859857"/>
            <a:ext cx="2007972" cy="178574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20000"/>
              </a:spcBef>
              <a:defRPr/>
            </a:pPr>
            <a:endParaRPr lang="en-US" sz="1200" b="1" dirty="0">
              <a:solidFill>
                <a:schemeClr val="bg1">
                  <a:lumMod val="95000"/>
                </a:schemeClr>
              </a:solidFill>
            </a:endParaRPr>
          </a:p>
        </p:txBody>
      </p:sp>
      <p:sp>
        <p:nvSpPr>
          <p:cNvPr id="14"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15"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2-Pics">
    <p:spTree>
      <p:nvGrpSpPr>
        <p:cNvPr id="1" name=""/>
        <p:cNvGrpSpPr/>
        <p:nvPr/>
      </p:nvGrpSpPr>
      <p:grpSpPr>
        <a:xfrm>
          <a:off x="0" y="0"/>
          <a:ext cx="0" cy="0"/>
          <a:chOff x="0" y="0"/>
          <a:chExt cx="0" cy="0"/>
        </a:xfrm>
      </p:grpSpPr>
      <p:sp>
        <p:nvSpPr>
          <p:cNvPr id="58" name="Picture Placeholder 7"/>
          <p:cNvSpPr>
            <a:spLocks noGrp="1"/>
          </p:cNvSpPr>
          <p:nvPr>
            <p:ph type="pic" sz="quarter" idx="22" hasCustomPrompt="1"/>
          </p:nvPr>
        </p:nvSpPr>
        <p:spPr>
          <a:xfrm>
            <a:off x="4714725" y="1646263"/>
            <a:ext cx="3773217" cy="2023461"/>
          </a:xfrm>
          <a:prstGeom prst="downArrowCallout">
            <a:avLst>
              <a:gd name="adj1" fmla="val 50000"/>
              <a:gd name="adj2" fmla="val 11967"/>
              <a:gd name="adj3" fmla="val 7487"/>
              <a:gd name="adj4" fmla="val 92647"/>
            </a:avLst>
          </a:prstGeom>
          <a:ln>
            <a:noFill/>
          </a:ln>
        </p:spPr>
        <p:txBody>
          <a:bodyPr bIns="457200" anchor="b"/>
          <a:lstStyle>
            <a:lvl1pPr algn="ctr">
              <a:buNone/>
              <a:defRPr sz="1200">
                <a:solidFill>
                  <a:schemeClr val="tx1">
                    <a:lumMod val="50000"/>
                    <a:lumOff val="50000"/>
                  </a:schemeClr>
                </a:solidFill>
              </a:defRPr>
            </a:lvl1pPr>
          </a:lstStyle>
          <a:p>
            <a:r>
              <a:rPr lang="en-US" dirty="0"/>
              <a:t>Image Holder</a:t>
            </a:r>
          </a:p>
        </p:txBody>
      </p:sp>
      <p:sp>
        <p:nvSpPr>
          <p:cNvPr id="38" name="Picture Placeholder 7"/>
          <p:cNvSpPr>
            <a:spLocks noGrp="1"/>
          </p:cNvSpPr>
          <p:nvPr>
            <p:ph type="pic" sz="quarter" idx="10" hasCustomPrompt="1"/>
          </p:nvPr>
        </p:nvSpPr>
        <p:spPr>
          <a:xfrm>
            <a:off x="643682" y="1636638"/>
            <a:ext cx="3773217" cy="2033086"/>
          </a:xfrm>
          <a:prstGeom prst="downArrowCallout">
            <a:avLst>
              <a:gd name="adj1" fmla="val 50000"/>
              <a:gd name="adj2" fmla="val 11967"/>
              <a:gd name="adj3" fmla="val 7487"/>
              <a:gd name="adj4" fmla="val 92647"/>
            </a:avLst>
          </a:prstGeom>
          <a:ln>
            <a:noFill/>
          </a:ln>
        </p:spPr>
        <p:txBody>
          <a:bodyPr bIns="457200" anchor="b"/>
          <a:lstStyle>
            <a:lvl1pPr algn="ctr">
              <a:buNone/>
              <a:defRPr sz="1200">
                <a:solidFill>
                  <a:schemeClr val="tx1">
                    <a:lumMod val="50000"/>
                    <a:lumOff val="50000"/>
                  </a:schemeClr>
                </a:solidFill>
              </a:defRPr>
            </a:lvl1pPr>
          </a:lstStyle>
          <a:p>
            <a:r>
              <a:rPr lang="en-US" dirty="0"/>
              <a:t>Image Holder</a:t>
            </a:r>
          </a:p>
        </p:txBody>
      </p:sp>
      <p:sp>
        <p:nvSpPr>
          <p:cNvPr id="40" name="Text Placeholder 3"/>
          <p:cNvSpPr>
            <a:spLocks noGrp="1"/>
          </p:cNvSpPr>
          <p:nvPr>
            <p:ph type="body" sz="half" idx="15"/>
          </p:nvPr>
        </p:nvSpPr>
        <p:spPr>
          <a:xfrm>
            <a:off x="648949" y="3894926"/>
            <a:ext cx="3762683" cy="635096"/>
          </a:xfrm>
          <a:prstGeom prst="rect">
            <a:avLst/>
          </a:prstGeom>
        </p:spPr>
        <p:txBody>
          <a:bodyPr wrap="square" lIns="0" tIns="0" rIns="0" bIns="0" anchor="t">
            <a:noAutofit/>
          </a:bodyPr>
          <a:lstStyle>
            <a:lvl1pPr marL="0" indent="0" algn="ctr">
              <a:buNone/>
              <a:defRPr sz="1100" b="0" baseline="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42" name="Text Placeholder 3"/>
          <p:cNvSpPr>
            <a:spLocks noGrp="1"/>
          </p:cNvSpPr>
          <p:nvPr>
            <p:ph type="body" sz="half" idx="17"/>
          </p:nvPr>
        </p:nvSpPr>
        <p:spPr>
          <a:xfrm>
            <a:off x="643681" y="3688974"/>
            <a:ext cx="3773218" cy="192780"/>
          </a:xfrm>
          <a:prstGeom prst="rect">
            <a:avLst/>
          </a:prstGeom>
        </p:spPr>
        <p:txBody>
          <a:bodyPr wrap="none" lIns="0" tIns="0" rIns="0" bIns="0" anchor="ctr">
            <a:noAutofit/>
          </a:bodyPr>
          <a:lstStyle>
            <a:lvl1pPr marL="0" indent="0" algn="ctr">
              <a:buNone/>
              <a:defRPr sz="1100" b="1" baseline="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59" name="Text Placeholder 3"/>
          <p:cNvSpPr>
            <a:spLocks noGrp="1"/>
          </p:cNvSpPr>
          <p:nvPr>
            <p:ph type="body" sz="half" idx="23"/>
          </p:nvPr>
        </p:nvSpPr>
        <p:spPr>
          <a:xfrm>
            <a:off x="4719992" y="3894926"/>
            <a:ext cx="3762683" cy="635096"/>
          </a:xfrm>
          <a:prstGeom prst="rect">
            <a:avLst/>
          </a:prstGeom>
        </p:spPr>
        <p:txBody>
          <a:bodyPr wrap="square" lIns="0" tIns="0" rIns="0" bIns="0" anchor="t">
            <a:noAutofit/>
          </a:bodyPr>
          <a:lstStyle>
            <a:lvl1pPr marL="0" indent="0" algn="ctr">
              <a:buNone/>
              <a:defRPr sz="1100" b="0" baseline="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62" name="Text Placeholder 3"/>
          <p:cNvSpPr>
            <a:spLocks noGrp="1"/>
          </p:cNvSpPr>
          <p:nvPr>
            <p:ph type="body" sz="half" idx="25"/>
          </p:nvPr>
        </p:nvSpPr>
        <p:spPr>
          <a:xfrm>
            <a:off x="4714724" y="3688974"/>
            <a:ext cx="3773218" cy="192780"/>
          </a:xfrm>
          <a:prstGeom prst="rect">
            <a:avLst/>
          </a:prstGeom>
        </p:spPr>
        <p:txBody>
          <a:bodyPr wrap="none" lIns="0" tIns="0" rIns="0" bIns="0" anchor="ctr">
            <a:noAutofit/>
          </a:bodyPr>
          <a:lstStyle>
            <a:lvl1pPr marL="0" indent="0" algn="ctr">
              <a:buNone/>
              <a:defRPr sz="1100" b="1"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32" name="Rectangle 31"/>
          <p:cNvSpPr/>
          <p:nvPr userDrawn="1"/>
        </p:nvSpPr>
        <p:spPr>
          <a:xfrm>
            <a:off x="648948" y="1254235"/>
            <a:ext cx="3762684"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1" name="Text Placeholder 3"/>
          <p:cNvSpPr>
            <a:spLocks noGrp="1"/>
          </p:cNvSpPr>
          <p:nvPr>
            <p:ph type="body" sz="half" idx="16"/>
          </p:nvPr>
        </p:nvSpPr>
        <p:spPr>
          <a:xfrm>
            <a:off x="672532" y="1330017"/>
            <a:ext cx="3715517" cy="200746"/>
          </a:xfrm>
          <a:prstGeom prst="rect">
            <a:avLst/>
          </a:prstGeom>
        </p:spPr>
        <p:txBody>
          <a:bodyPr wrap="none" lIns="0" tIns="0" rIns="0" bIns="0" anchor="ctr">
            <a:noAutofit/>
          </a:bodyPr>
          <a:lstStyle>
            <a:lvl1pPr marL="0" indent="0" algn="ctr">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60" name="Rectangle 59"/>
          <p:cNvSpPr/>
          <p:nvPr userDrawn="1"/>
        </p:nvSpPr>
        <p:spPr>
          <a:xfrm>
            <a:off x="4719991" y="1254235"/>
            <a:ext cx="3762684" cy="38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1" name="Text Placeholder 3"/>
          <p:cNvSpPr>
            <a:spLocks noGrp="1"/>
          </p:cNvSpPr>
          <p:nvPr>
            <p:ph type="body" sz="half" idx="24"/>
          </p:nvPr>
        </p:nvSpPr>
        <p:spPr>
          <a:xfrm>
            <a:off x="4743575" y="1330017"/>
            <a:ext cx="3715517" cy="200746"/>
          </a:xfrm>
          <a:prstGeom prst="rect">
            <a:avLst/>
          </a:prstGeom>
        </p:spPr>
        <p:txBody>
          <a:bodyPr wrap="none" lIns="0" tIns="0" rIns="0" bIns="0" anchor="ctr">
            <a:noAutofit/>
          </a:bodyPr>
          <a:lstStyle>
            <a:lvl1pPr marL="0" indent="0" algn="ctr">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18"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19"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Pics">
    <p:spTree>
      <p:nvGrpSpPr>
        <p:cNvPr id="1" name=""/>
        <p:cNvGrpSpPr/>
        <p:nvPr/>
      </p:nvGrpSpPr>
      <p:grpSpPr>
        <a:xfrm>
          <a:off x="0" y="0"/>
          <a:ext cx="0" cy="0"/>
          <a:chOff x="0" y="0"/>
          <a:chExt cx="0" cy="0"/>
        </a:xfrm>
      </p:grpSpPr>
      <p:sp>
        <p:nvSpPr>
          <p:cNvPr id="75" name="Picture Placeholder 7"/>
          <p:cNvSpPr>
            <a:spLocks noGrp="1"/>
          </p:cNvSpPr>
          <p:nvPr>
            <p:ph type="pic" sz="quarter" idx="10" hasCustomPrompt="1"/>
          </p:nvPr>
        </p:nvSpPr>
        <p:spPr>
          <a:xfrm>
            <a:off x="643683" y="1665213"/>
            <a:ext cx="2491870" cy="1892243"/>
          </a:xfrm>
          <a:prstGeom prst="downArrowCallout">
            <a:avLst>
              <a:gd name="adj1" fmla="val 35178"/>
              <a:gd name="adj2" fmla="val 13059"/>
              <a:gd name="adj3" fmla="val 7566"/>
              <a:gd name="adj4" fmla="val 92434"/>
            </a:avLst>
          </a:prstGeom>
          <a:ln>
            <a:noFill/>
          </a:ln>
        </p:spPr>
        <p:txBody>
          <a:bodyPr bIns="457200" anchor="b"/>
          <a:lstStyle>
            <a:lvl1pPr algn="ctr">
              <a:buNone/>
              <a:defRPr sz="1200">
                <a:solidFill>
                  <a:schemeClr val="tx1">
                    <a:lumMod val="50000"/>
                    <a:lumOff val="50000"/>
                  </a:schemeClr>
                </a:solidFill>
              </a:defRPr>
            </a:lvl1pPr>
          </a:lstStyle>
          <a:p>
            <a:r>
              <a:rPr lang="en-US" dirty="0"/>
              <a:t>Image Holder</a:t>
            </a:r>
          </a:p>
        </p:txBody>
      </p:sp>
      <p:sp>
        <p:nvSpPr>
          <p:cNvPr id="76" name="Text Placeholder 3"/>
          <p:cNvSpPr>
            <a:spLocks noGrp="1"/>
          </p:cNvSpPr>
          <p:nvPr>
            <p:ph type="body" sz="half" idx="15"/>
          </p:nvPr>
        </p:nvSpPr>
        <p:spPr>
          <a:xfrm>
            <a:off x="648950" y="3866351"/>
            <a:ext cx="2486604" cy="635096"/>
          </a:xfrm>
          <a:prstGeom prst="rect">
            <a:avLst/>
          </a:prstGeom>
        </p:spPr>
        <p:txBody>
          <a:bodyPr wrap="none" lIns="0" tIns="0" rIns="0" bIns="0" anchor="t">
            <a:noAutofit/>
          </a:bodyPr>
          <a:lstStyle>
            <a:lvl1pPr marL="0" indent="0" algn="ctr">
              <a:buNone/>
              <a:defRPr sz="1100" b="0" baseline="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77" name="Text Placeholder 3"/>
          <p:cNvSpPr>
            <a:spLocks noGrp="1"/>
          </p:cNvSpPr>
          <p:nvPr>
            <p:ph type="body" sz="half" idx="17"/>
          </p:nvPr>
        </p:nvSpPr>
        <p:spPr>
          <a:xfrm>
            <a:off x="643681" y="3660399"/>
            <a:ext cx="2493566" cy="192780"/>
          </a:xfrm>
          <a:prstGeom prst="rect">
            <a:avLst/>
          </a:prstGeom>
        </p:spPr>
        <p:txBody>
          <a:bodyPr wrap="none" lIns="0" tIns="0" rIns="0" bIns="0" anchor="ctr">
            <a:noAutofit/>
          </a:bodyPr>
          <a:lstStyle>
            <a:lvl1pPr marL="0" indent="0" algn="ctr">
              <a:buNone/>
              <a:defRPr sz="1100" b="1" baseline="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78" name="Rectangle 77"/>
          <p:cNvSpPr/>
          <p:nvPr userDrawn="1"/>
        </p:nvSpPr>
        <p:spPr>
          <a:xfrm>
            <a:off x="648949" y="1282810"/>
            <a:ext cx="2486604"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9" name="Text Placeholder 3"/>
          <p:cNvSpPr>
            <a:spLocks noGrp="1"/>
          </p:cNvSpPr>
          <p:nvPr>
            <p:ph type="body" sz="half" idx="16"/>
          </p:nvPr>
        </p:nvSpPr>
        <p:spPr>
          <a:xfrm>
            <a:off x="742617" y="1372937"/>
            <a:ext cx="2299268" cy="200746"/>
          </a:xfrm>
          <a:prstGeom prst="rect">
            <a:avLst/>
          </a:prstGeom>
        </p:spPr>
        <p:txBody>
          <a:bodyPr wrap="none" lIns="0" tIns="0" rIns="0" bIns="0" anchor="ctr">
            <a:noAutofit/>
          </a:bodyPr>
          <a:lstStyle>
            <a:lvl1pPr marL="0" indent="0" algn="ctr">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80" name="Picture Placeholder 7"/>
          <p:cNvSpPr>
            <a:spLocks noGrp="1"/>
          </p:cNvSpPr>
          <p:nvPr>
            <p:ph type="pic" sz="quarter" idx="18" hasCustomPrompt="1"/>
          </p:nvPr>
        </p:nvSpPr>
        <p:spPr>
          <a:xfrm>
            <a:off x="3333752" y="1665213"/>
            <a:ext cx="2491870" cy="1892243"/>
          </a:xfrm>
          <a:prstGeom prst="downArrowCallout">
            <a:avLst>
              <a:gd name="adj1" fmla="val 35178"/>
              <a:gd name="adj2" fmla="val 13059"/>
              <a:gd name="adj3" fmla="val 7566"/>
              <a:gd name="adj4" fmla="val 92434"/>
            </a:avLst>
          </a:prstGeom>
          <a:ln>
            <a:noFill/>
          </a:ln>
        </p:spPr>
        <p:txBody>
          <a:bodyPr bIns="457200" anchor="b"/>
          <a:lstStyle>
            <a:lvl1pPr algn="ctr">
              <a:buNone/>
              <a:defRPr sz="1200">
                <a:solidFill>
                  <a:schemeClr val="tx1">
                    <a:lumMod val="50000"/>
                    <a:lumOff val="50000"/>
                  </a:schemeClr>
                </a:solidFill>
              </a:defRPr>
            </a:lvl1pPr>
          </a:lstStyle>
          <a:p>
            <a:r>
              <a:rPr lang="en-US" dirty="0"/>
              <a:t>Image Holder</a:t>
            </a:r>
          </a:p>
        </p:txBody>
      </p:sp>
      <p:sp>
        <p:nvSpPr>
          <p:cNvPr id="81" name="Text Placeholder 3"/>
          <p:cNvSpPr>
            <a:spLocks noGrp="1"/>
          </p:cNvSpPr>
          <p:nvPr>
            <p:ph type="body" sz="half" idx="19"/>
          </p:nvPr>
        </p:nvSpPr>
        <p:spPr>
          <a:xfrm>
            <a:off x="3339019" y="3866351"/>
            <a:ext cx="2486604" cy="635096"/>
          </a:xfrm>
          <a:prstGeom prst="rect">
            <a:avLst/>
          </a:prstGeom>
        </p:spPr>
        <p:txBody>
          <a:bodyPr wrap="none" lIns="0" tIns="0" rIns="0" bIns="0" anchor="t">
            <a:noAutofit/>
          </a:bodyPr>
          <a:lstStyle>
            <a:lvl1pPr marL="0" indent="0" algn="ctr">
              <a:buNone/>
              <a:defRPr sz="1100" b="0" baseline="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82" name="Text Placeholder 3"/>
          <p:cNvSpPr>
            <a:spLocks noGrp="1"/>
          </p:cNvSpPr>
          <p:nvPr>
            <p:ph type="body" sz="half" idx="20"/>
          </p:nvPr>
        </p:nvSpPr>
        <p:spPr>
          <a:xfrm>
            <a:off x="3333750" y="3660399"/>
            <a:ext cx="2493566" cy="192780"/>
          </a:xfrm>
          <a:prstGeom prst="rect">
            <a:avLst/>
          </a:prstGeom>
        </p:spPr>
        <p:txBody>
          <a:bodyPr wrap="none" lIns="0" tIns="0" rIns="0" bIns="0" anchor="ctr">
            <a:noAutofit/>
          </a:bodyPr>
          <a:lstStyle>
            <a:lvl1pPr marL="0" indent="0" algn="ctr">
              <a:buNone/>
              <a:defRPr sz="1100" b="1"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83" name="Rectangle 82"/>
          <p:cNvSpPr/>
          <p:nvPr userDrawn="1"/>
        </p:nvSpPr>
        <p:spPr>
          <a:xfrm>
            <a:off x="3339018" y="1282810"/>
            <a:ext cx="2486604" cy="38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4" name="Text Placeholder 3"/>
          <p:cNvSpPr>
            <a:spLocks noGrp="1"/>
          </p:cNvSpPr>
          <p:nvPr>
            <p:ph type="body" sz="half" idx="21"/>
          </p:nvPr>
        </p:nvSpPr>
        <p:spPr>
          <a:xfrm>
            <a:off x="3432686" y="1372937"/>
            <a:ext cx="2299268" cy="200746"/>
          </a:xfrm>
          <a:prstGeom prst="rect">
            <a:avLst/>
          </a:prstGeom>
        </p:spPr>
        <p:txBody>
          <a:bodyPr wrap="none" lIns="0" tIns="0" rIns="0" bIns="0" anchor="ctr">
            <a:noAutofit/>
          </a:bodyPr>
          <a:lstStyle>
            <a:lvl1pPr marL="0" indent="0" algn="ctr">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85" name="Picture Placeholder 7"/>
          <p:cNvSpPr>
            <a:spLocks noGrp="1"/>
          </p:cNvSpPr>
          <p:nvPr>
            <p:ph type="pic" sz="quarter" idx="22" hasCustomPrompt="1"/>
          </p:nvPr>
        </p:nvSpPr>
        <p:spPr>
          <a:xfrm>
            <a:off x="6019802" y="1665213"/>
            <a:ext cx="2491870" cy="1892243"/>
          </a:xfrm>
          <a:prstGeom prst="downArrowCallout">
            <a:avLst>
              <a:gd name="adj1" fmla="val 35178"/>
              <a:gd name="adj2" fmla="val 13059"/>
              <a:gd name="adj3" fmla="val 7566"/>
              <a:gd name="adj4" fmla="val 92434"/>
            </a:avLst>
          </a:prstGeom>
          <a:ln>
            <a:noFill/>
          </a:ln>
        </p:spPr>
        <p:txBody>
          <a:bodyPr bIns="457200" anchor="b"/>
          <a:lstStyle>
            <a:lvl1pPr algn="ctr">
              <a:buNone/>
              <a:defRPr sz="1200">
                <a:solidFill>
                  <a:schemeClr val="tx1">
                    <a:lumMod val="50000"/>
                    <a:lumOff val="50000"/>
                  </a:schemeClr>
                </a:solidFill>
              </a:defRPr>
            </a:lvl1pPr>
          </a:lstStyle>
          <a:p>
            <a:r>
              <a:rPr lang="en-US" dirty="0"/>
              <a:t>Image Holder</a:t>
            </a:r>
          </a:p>
        </p:txBody>
      </p:sp>
      <p:sp>
        <p:nvSpPr>
          <p:cNvPr id="86" name="Text Placeholder 3"/>
          <p:cNvSpPr>
            <a:spLocks noGrp="1"/>
          </p:cNvSpPr>
          <p:nvPr>
            <p:ph type="body" sz="half" idx="23"/>
          </p:nvPr>
        </p:nvSpPr>
        <p:spPr>
          <a:xfrm>
            <a:off x="6025069" y="3866351"/>
            <a:ext cx="2486604" cy="635096"/>
          </a:xfrm>
          <a:prstGeom prst="rect">
            <a:avLst/>
          </a:prstGeom>
        </p:spPr>
        <p:txBody>
          <a:bodyPr wrap="none" lIns="0" tIns="0" rIns="0" bIns="0" anchor="t">
            <a:noAutofit/>
          </a:bodyPr>
          <a:lstStyle>
            <a:lvl1pPr marL="0" indent="0" algn="ctr">
              <a:buNone/>
              <a:defRPr sz="1100" b="0" baseline="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87" name="Text Placeholder 3"/>
          <p:cNvSpPr>
            <a:spLocks noGrp="1"/>
          </p:cNvSpPr>
          <p:nvPr>
            <p:ph type="body" sz="half" idx="24"/>
          </p:nvPr>
        </p:nvSpPr>
        <p:spPr>
          <a:xfrm>
            <a:off x="6019800" y="3660399"/>
            <a:ext cx="2493566" cy="192780"/>
          </a:xfrm>
          <a:prstGeom prst="rect">
            <a:avLst/>
          </a:prstGeom>
        </p:spPr>
        <p:txBody>
          <a:bodyPr wrap="none" lIns="0" tIns="0" rIns="0" bIns="0" anchor="ctr">
            <a:noAutofit/>
          </a:bodyPr>
          <a:lstStyle>
            <a:lvl1pPr marL="0" indent="0" algn="ctr">
              <a:buNone/>
              <a:defRPr sz="1100" b="1" baseline="0">
                <a:solidFill>
                  <a:schemeClr val="accent3"/>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88" name="Rectangle 87"/>
          <p:cNvSpPr/>
          <p:nvPr userDrawn="1"/>
        </p:nvSpPr>
        <p:spPr>
          <a:xfrm>
            <a:off x="6025068" y="1282810"/>
            <a:ext cx="2486604" cy="381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9" name="Text Placeholder 3"/>
          <p:cNvSpPr>
            <a:spLocks noGrp="1"/>
          </p:cNvSpPr>
          <p:nvPr>
            <p:ph type="body" sz="half" idx="25"/>
          </p:nvPr>
        </p:nvSpPr>
        <p:spPr>
          <a:xfrm>
            <a:off x="6118736" y="1372937"/>
            <a:ext cx="2299268" cy="200746"/>
          </a:xfrm>
          <a:prstGeom prst="rect">
            <a:avLst/>
          </a:prstGeom>
        </p:spPr>
        <p:txBody>
          <a:bodyPr wrap="none" lIns="0" tIns="0" rIns="0" bIns="0" anchor="ctr">
            <a:noAutofit/>
          </a:bodyPr>
          <a:lstStyle>
            <a:lvl1pPr marL="0" indent="0" algn="ctr">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21"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22"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3-Pics">
    <p:spTree>
      <p:nvGrpSpPr>
        <p:cNvPr id="1" name=""/>
        <p:cNvGrpSpPr/>
        <p:nvPr/>
      </p:nvGrpSpPr>
      <p:grpSpPr>
        <a:xfrm>
          <a:off x="0" y="0"/>
          <a:ext cx="0" cy="0"/>
          <a:chOff x="0" y="0"/>
          <a:chExt cx="0" cy="0"/>
        </a:xfrm>
      </p:grpSpPr>
      <p:sp>
        <p:nvSpPr>
          <p:cNvPr id="76" name="Text Placeholder 3"/>
          <p:cNvSpPr>
            <a:spLocks noGrp="1"/>
          </p:cNvSpPr>
          <p:nvPr>
            <p:ph type="body" sz="half" idx="15"/>
          </p:nvPr>
        </p:nvSpPr>
        <p:spPr>
          <a:xfrm>
            <a:off x="648950" y="3866351"/>
            <a:ext cx="2486604" cy="635096"/>
          </a:xfrm>
          <a:prstGeom prst="rect">
            <a:avLst/>
          </a:prstGeom>
        </p:spPr>
        <p:txBody>
          <a:bodyPr wrap="none" lIns="0" tIns="0" rIns="0" bIns="0" anchor="t">
            <a:noAutofit/>
          </a:bodyPr>
          <a:lstStyle>
            <a:lvl1pPr marL="0" indent="0" algn="ctr">
              <a:buNone/>
              <a:defRPr sz="1100" b="0" baseline="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77" name="Text Placeholder 3"/>
          <p:cNvSpPr>
            <a:spLocks noGrp="1"/>
          </p:cNvSpPr>
          <p:nvPr>
            <p:ph type="body" sz="half" idx="17"/>
          </p:nvPr>
        </p:nvSpPr>
        <p:spPr>
          <a:xfrm>
            <a:off x="643681" y="3660399"/>
            <a:ext cx="2493566" cy="192780"/>
          </a:xfrm>
          <a:prstGeom prst="rect">
            <a:avLst/>
          </a:prstGeom>
        </p:spPr>
        <p:txBody>
          <a:bodyPr wrap="none" lIns="0" tIns="0" rIns="0" bIns="0" anchor="ctr">
            <a:noAutofit/>
          </a:bodyPr>
          <a:lstStyle>
            <a:lvl1pPr marL="0" indent="0" algn="ctr">
              <a:buNone/>
              <a:defRPr sz="1100" b="1" baseline="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78" name="Rectangle 77"/>
          <p:cNvSpPr/>
          <p:nvPr userDrawn="1"/>
        </p:nvSpPr>
        <p:spPr>
          <a:xfrm>
            <a:off x="648949" y="1282810"/>
            <a:ext cx="2486604"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9" name="Text Placeholder 3"/>
          <p:cNvSpPr>
            <a:spLocks noGrp="1"/>
          </p:cNvSpPr>
          <p:nvPr>
            <p:ph type="body" sz="half" idx="16"/>
          </p:nvPr>
        </p:nvSpPr>
        <p:spPr>
          <a:xfrm>
            <a:off x="742617" y="1372937"/>
            <a:ext cx="2299268" cy="200746"/>
          </a:xfrm>
          <a:prstGeom prst="rect">
            <a:avLst/>
          </a:prstGeom>
        </p:spPr>
        <p:txBody>
          <a:bodyPr wrap="none" lIns="0" tIns="0" rIns="0" bIns="0" anchor="ctr">
            <a:noAutofit/>
          </a:bodyPr>
          <a:lstStyle>
            <a:lvl1pPr marL="0" indent="0" algn="ctr">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81" name="Text Placeholder 3"/>
          <p:cNvSpPr>
            <a:spLocks noGrp="1"/>
          </p:cNvSpPr>
          <p:nvPr>
            <p:ph type="body" sz="half" idx="19"/>
          </p:nvPr>
        </p:nvSpPr>
        <p:spPr>
          <a:xfrm>
            <a:off x="3339019" y="3866351"/>
            <a:ext cx="2486604" cy="635096"/>
          </a:xfrm>
          <a:prstGeom prst="rect">
            <a:avLst/>
          </a:prstGeom>
        </p:spPr>
        <p:txBody>
          <a:bodyPr wrap="none" lIns="0" tIns="0" rIns="0" bIns="0" anchor="t">
            <a:noAutofit/>
          </a:bodyPr>
          <a:lstStyle>
            <a:lvl1pPr marL="0" indent="0" algn="ctr">
              <a:buNone/>
              <a:defRPr sz="1100" b="0" baseline="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82" name="Text Placeholder 3"/>
          <p:cNvSpPr>
            <a:spLocks noGrp="1"/>
          </p:cNvSpPr>
          <p:nvPr>
            <p:ph type="body" sz="half" idx="20"/>
          </p:nvPr>
        </p:nvSpPr>
        <p:spPr>
          <a:xfrm>
            <a:off x="3333750" y="3660399"/>
            <a:ext cx="2493566" cy="192780"/>
          </a:xfrm>
          <a:prstGeom prst="rect">
            <a:avLst/>
          </a:prstGeom>
        </p:spPr>
        <p:txBody>
          <a:bodyPr wrap="none" lIns="0" tIns="0" rIns="0" bIns="0" anchor="ctr">
            <a:noAutofit/>
          </a:bodyPr>
          <a:lstStyle>
            <a:lvl1pPr marL="0" indent="0" algn="ctr">
              <a:buNone/>
              <a:defRPr sz="1100" b="1"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83" name="Rectangle 82"/>
          <p:cNvSpPr/>
          <p:nvPr userDrawn="1"/>
        </p:nvSpPr>
        <p:spPr>
          <a:xfrm>
            <a:off x="3339018" y="1282810"/>
            <a:ext cx="2486604" cy="38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4" name="Text Placeholder 3"/>
          <p:cNvSpPr>
            <a:spLocks noGrp="1"/>
          </p:cNvSpPr>
          <p:nvPr>
            <p:ph type="body" sz="half" idx="21"/>
          </p:nvPr>
        </p:nvSpPr>
        <p:spPr>
          <a:xfrm>
            <a:off x="3432686" y="1372937"/>
            <a:ext cx="2299268" cy="200746"/>
          </a:xfrm>
          <a:prstGeom prst="rect">
            <a:avLst/>
          </a:prstGeom>
        </p:spPr>
        <p:txBody>
          <a:bodyPr wrap="none" lIns="0" tIns="0" rIns="0" bIns="0" anchor="ctr">
            <a:noAutofit/>
          </a:bodyPr>
          <a:lstStyle>
            <a:lvl1pPr marL="0" indent="0" algn="ctr">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86" name="Text Placeholder 3"/>
          <p:cNvSpPr>
            <a:spLocks noGrp="1"/>
          </p:cNvSpPr>
          <p:nvPr>
            <p:ph type="body" sz="half" idx="23"/>
          </p:nvPr>
        </p:nvSpPr>
        <p:spPr>
          <a:xfrm>
            <a:off x="6025069" y="3866351"/>
            <a:ext cx="2486604" cy="635096"/>
          </a:xfrm>
          <a:prstGeom prst="rect">
            <a:avLst/>
          </a:prstGeom>
        </p:spPr>
        <p:txBody>
          <a:bodyPr wrap="none" lIns="0" tIns="0" rIns="0" bIns="0" anchor="t">
            <a:noAutofit/>
          </a:bodyPr>
          <a:lstStyle>
            <a:lvl1pPr marL="0" indent="0" algn="ctr">
              <a:buNone/>
              <a:defRPr sz="1100" b="0" baseline="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87" name="Text Placeholder 3"/>
          <p:cNvSpPr>
            <a:spLocks noGrp="1"/>
          </p:cNvSpPr>
          <p:nvPr>
            <p:ph type="body" sz="half" idx="24"/>
          </p:nvPr>
        </p:nvSpPr>
        <p:spPr>
          <a:xfrm>
            <a:off x="6019800" y="3660399"/>
            <a:ext cx="2493566" cy="192780"/>
          </a:xfrm>
          <a:prstGeom prst="rect">
            <a:avLst/>
          </a:prstGeom>
        </p:spPr>
        <p:txBody>
          <a:bodyPr wrap="none" lIns="0" tIns="0" rIns="0" bIns="0" anchor="ctr">
            <a:noAutofit/>
          </a:bodyPr>
          <a:lstStyle>
            <a:lvl1pPr marL="0" indent="0" algn="ctr">
              <a:buNone/>
              <a:defRPr sz="1100" b="1" baseline="0">
                <a:solidFill>
                  <a:schemeClr val="accent3"/>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88" name="Rectangle 87"/>
          <p:cNvSpPr/>
          <p:nvPr userDrawn="1"/>
        </p:nvSpPr>
        <p:spPr>
          <a:xfrm>
            <a:off x="6025068" y="1282810"/>
            <a:ext cx="2486604" cy="381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9" name="Text Placeholder 3"/>
          <p:cNvSpPr>
            <a:spLocks noGrp="1"/>
          </p:cNvSpPr>
          <p:nvPr>
            <p:ph type="body" sz="half" idx="25"/>
          </p:nvPr>
        </p:nvSpPr>
        <p:spPr>
          <a:xfrm>
            <a:off x="6118736" y="1372937"/>
            <a:ext cx="2299268" cy="200746"/>
          </a:xfrm>
          <a:prstGeom prst="rect">
            <a:avLst/>
          </a:prstGeom>
        </p:spPr>
        <p:txBody>
          <a:bodyPr wrap="none" lIns="0" tIns="0" rIns="0" bIns="0" anchor="ctr">
            <a:noAutofit/>
          </a:bodyPr>
          <a:lstStyle>
            <a:lvl1pPr marL="0" indent="0" algn="ctr">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21"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22"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
        <p:nvSpPr>
          <p:cNvPr id="3" name="Picture Placeholder 2"/>
          <p:cNvSpPr>
            <a:spLocks noGrp="1"/>
          </p:cNvSpPr>
          <p:nvPr>
            <p:ph type="pic" sz="quarter" idx="26"/>
          </p:nvPr>
        </p:nvSpPr>
        <p:spPr>
          <a:xfrm>
            <a:off x="642938" y="1665288"/>
            <a:ext cx="2493962" cy="1744662"/>
          </a:xfrm>
          <a:prstGeom prst="wedgeRectCallout">
            <a:avLst>
              <a:gd name="adj1" fmla="val 57553"/>
              <a:gd name="adj2" fmla="val 21294"/>
            </a:avLst>
          </a:prstGeom>
        </p:spPr>
        <p:txBody>
          <a:bodyPr/>
          <a:lstStyle>
            <a:lvl1pPr marL="0" indent="0">
              <a:buNone/>
              <a:defRPr/>
            </a:lvl1pPr>
          </a:lstStyle>
          <a:p>
            <a:endParaRPr lang="en-GB" dirty="0"/>
          </a:p>
        </p:txBody>
      </p:sp>
      <p:sp>
        <p:nvSpPr>
          <p:cNvPr id="23" name="Picture Placeholder 2"/>
          <p:cNvSpPr>
            <a:spLocks noGrp="1"/>
          </p:cNvSpPr>
          <p:nvPr>
            <p:ph type="pic" sz="quarter" idx="27"/>
          </p:nvPr>
        </p:nvSpPr>
        <p:spPr>
          <a:xfrm>
            <a:off x="3339019" y="1656847"/>
            <a:ext cx="2493962" cy="1744662"/>
          </a:xfrm>
          <a:prstGeom prst="wedgeRectCallout">
            <a:avLst>
              <a:gd name="adj1" fmla="val 57553"/>
              <a:gd name="adj2" fmla="val 21294"/>
            </a:avLst>
          </a:prstGeom>
        </p:spPr>
        <p:txBody>
          <a:bodyPr/>
          <a:lstStyle>
            <a:lvl1pPr marL="0" indent="0">
              <a:buNone/>
              <a:defRPr/>
            </a:lvl1pPr>
          </a:lstStyle>
          <a:p>
            <a:endParaRPr lang="en-GB" dirty="0"/>
          </a:p>
        </p:txBody>
      </p:sp>
      <p:sp>
        <p:nvSpPr>
          <p:cNvPr id="24" name="Picture Placeholder 2"/>
          <p:cNvSpPr>
            <a:spLocks noGrp="1"/>
          </p:cNvSpPr>
          <p:nvPr>
            <p:ph type="pic" sz="quarter" idx="28"/>
          </p:nvPr>
        </p:nvSpPr>
        <p:spPr>
          <a:xfrm>
            <a:off x="6017710" y="1671635"/>
            <a:ext cx="2493962" cy="1744662"/>
          </a:xfrm>
          <a:prstGeom prst="wedgeRectCallout">
            <a:avLst>
              <a:gd name="adj1" fmla="val 49714"/>
              <a:gd name="adj2" fmla="val 21294"/>
            </a:avLst>
          </a:prstGeom>
        </p:spPr>
        <p:txBody>
          <a:bodyPr/>
          <a:lstStyle>
            <a:lvl1pPr marL="0" indent="0">
              <a:buNone/>
              <a:defRPr/>
            </a:lvl1pPr>
          </a:lstStyle>
          <a:p>
            <a:endParaRPr lang="en-GB" dirty="0"/>
          </a:p>
        </p:txBody>
      </p:sp>
    </p:spTree>
    <p:extLst>
      <p:ext uri="{BB962C8B-B14F-4D97-AF65-F5344CB8AC3E}">
        <p14:creationId xmlns:p14="http://schemas.microsoft.com/office/powerpoint/2010/main" val="2986053190"/>
      </p:ext>
    </p:extLst>
  </p:cSld>
  <p:clrMapOvr>
    <a:masterClrMapping/>
  </p:clrMapOvr>
  <p:transition>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Pics">
    <p:spTree>
      <p:nvGrpSpPr>
        <p:cNvPr id="1" name=""/>
        <p:cNvGrpSpPr/>
        <p:nvPr/>
      </p:nvGrpSpPr>
      <p:grpSpPr>
        <a:xfrm>
          <a:off x="0" y="0"/>
          <a:ext cx="0" cy="0"/>
          <a:chOff x="0" y="0"/>
          <a:chExt cx="0" cy="0"/>
        </a:xfrm>
      </p:grpSpPr>
      <p:sp>
        <p:nvSpPr>
          <p:cNvPr id="75" name="Picture Placeholder 7"/>
          <p:cNvSpPr>
            <a:spLocks noGrp="1"/>
          </p:cNvSpPr>
          <p:nvPr>
            <p:ph type="pic" sz="quarter" idx="10" hasCustomPrompt="1"/>
          </p:nvPr>
        </p:nvSpPr>
        <p:spPr>
          <a:xfrm>
            <a:off x="570750" y="1585670"/>
            <a:ext cx="1871668" cy="1892243"/>
          </a:xfrm>
          <a:prstGeom prst="downArrowCallout">
            <a:avLst>
              <a:gd name="adj1" fmla="val 35178"/>
              <a:gd name="adj2" fmla="val 13059"/>
              <a:gd name="adj3" fmla="val 7566"/>
              <a:gd name="adj4" fmla="val 92434"/>
            </a:avLst>
          </a:prstGeom>
          <a:ln>
            <a:noFill/>
          </a:ln>
        </p:spPr>
        <p:txBody>
          <a:bodyPr bIns="457200" anchor="b"/>
          <a:lstStyle>
            <a:lvl1pPr algn="ctr">
              <a:buNone/>
              <a:defRPr sz="1100">
                <a:solidFill>
                  <a:schemeClr val="tx1">
                    <a:lumMod val="50000"/>
                    <a:lumOff val="50000"/>
                  </a:schemeClr>
                </a:solidFill>
              </a:defRPr>
            </a:lvl1pPr>
          </a:lstStyle>
          <a:p>
            <a:r>
              <a:rPr lang="en-US" dirty="0"/>
              <a:t>Image Holder</a:t>
            </a:r>
          </a:p>
        </p:txBody>
      </p:sp>
      <p:sp>
        <p:nvSpPr>
          <p:cNvPr id="76" name="Text Placeholder 3"/>
          <p:cNvSpPr>
            <a:spLocks noGrp="1"/>
          </p:cNvSpPr>
          <p:nvPr>
            <p:ph type="body" sz="half" idx="15"/>
          </p:nvPr>
        </p:nvSpPr>
        <p:spPr>
          <a:xfrm>
            <a:off x="520611" y="3771101"/>
            <a:ext cx="1932643" cy="635096"/>
          </a:xfrm>
          <a:prstGeom prst="rect">
            <a:avLst/>
          </a:prstGeom>
        </p:spPr>
        <p:txBody>
          <a:bodyPr wrap="none" lIns="0" tIns="0" rIns="0" bIns="0" anchor="t">
            <a:noAutofit/>
          </a:bodyPr>
          <a:lstStyle>
            <a:lvl1pPr marL="0" indent="0" algn="ctr">
              <a:buNone/>
              <a:defRPr sz="1100" b="0" baseline="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77" name="Text Placeholder 3"/>
          <p:cNvSpPr>
            <a:spLocks noGrp="1"/>
          </p:cNvSpPr>
          <p:nvPr>
            <p:ph type="body" sz="half" idx="17"/>
          </p:nvPr>
        </p:nvSpPr>
        <p:spPr>
          <a:xfrm>
            <a:off x="515342" y="3565149"/>
            <a:ext cx="1938054" cy="192780"/>
          </a:xfrm>
          <a:prstGeom prst="rect">
            <a:avLst/>
          </a:prstGeom>
        </p:spPr>
        <p:txBody>
          <a:bodyPr wrap="none" lIns="0" tIns="0" rIns="0" bIns="0" anchor="ctr">
            <a:noAutofit/>
          </a:bodyPr>
          <a:lstStyle>
            <a:lvl1pPr marL="0" indent="0" algn="ctr">
              <a:buNone/>
              <a:defRPr sz="1100" b="1" baseline="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78" name="Rectangle 77"/>
          <p:cNvSpPr/>
          <p:nvPr userDrawn="1"/>
        </p:nvSpPr>
        <p:spPr>
          <a:xfrm>
            <a:off x="576016" y="1203267"/>
            <a:ext cx="1867713"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9" name="Text Placeholder 3"/>
          <p:cNvSpPr>
            <a:spLocks noGrp="1"/>
          </p:cNvSpPr>
          <p:nvPr>
            <p:ph type="body" sz="half" idx="16"/>
          </p:nvPr>
        </p:nvSpPr>
        <p:spPr>
          <a:xfrm>
            <a:off x="646371" y="1293394"/>
            <a:ext cx="1727003" cy="200746"/>
          </a:xfrm>
          <a:prstGeom prst="rect">
            <a:avLst/>
          </a:prstGeom>
        </p:spPr>
        <p:txBody>
          <a:bodyPr wrap="none" lIns="0" tIns="0" rIns="0" bIns="0" anchor="ctr">
            <a:noAutofit/>
          </a:bodyPr>
          <a:lstStyle>
            <a:lvl1pPr marL="0" indent="0" algn="ctr">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41" name="Picture Placeholder 7"/>
          <p:cNvSpPr>
            <a:spLocks noGrp="1"/>
          </p:cNvSpPr>
          <p:nvPr>
            <p:ph type="pic" sz="quarter" idx="18" hasCustomPrompt="1"/>
          </p:nvPr>
        </p:nvSpPr>
        <p:spPr>
          <a:xfrm>
            <a:off x="2633722" y="1585670"/>
            <a:ext cx="1871668" cy="1892243"/>
          </a:xfrm>
          <a:prstGeom prst="downArrowCallout">
            <a:avLst>
              <a:gd name="adj1" fmla="val 35178"/>
              <a:gd name="adj2" fmla="val 13059"/>
              <a:gd name="adj3" fmla="val 7566"/>
              <a:gd name="adj4" fmla="val 92434"/>
            </a:avLst>
          </a:prstGeom>
          <a:ln>
            <a:noFill/>
          </a:ln>
        </p:spPr>
        <p:txBody>
          <a:bodyPr bIns="457200" anchor="b"/>
          <a:lstStyle>
            <a:lvl1pPr algn="ctr">
              <a:buNone/>
              <a:defRPr sz="1100">
                <a:solidFill>
                  <a:schemeClr val="tx1">
                    <a:lumMod val="50000"/>
                    <a:lumOff val="50000"/>
                  </a:schemeClr>
                </a:solidFill>
              </a:defRPr>
            </a:lvl1pPr>
          </a:lstStyle>
          <a:p>
            <a:r>
              <a:rPr lang="en-US" dirty="0"/>
              <a:t>Image Holder</a:t>
            </a:r>
          </a:p>
        </p:txBody>
      </p:sp>
      <p:sp>
        <p:nvSpPr>
          <p:cNvPr id="42" name="Text Placeholder 3"/>
          <p:cNvSpPr>
            <a:spLocks noGrp="1"/>
          </p:cNvSpPr>
          <p:nvPr>
            <p:ph type="body" sz="half" idx="19"/>
          </p:nvPr>
        </p:nvSpPr>
        <p:spPr>
          <a:xfrm>
            <a:off x="2583583" y="3771101"/>
            <a:ext cx="1932643" cy="635096"/>
          </a:xfrm>
          <a:prstGeom prst="rect">
            <a:avLst/>
          </a:prstGeom>
        </p:spPr>
        <p:txBody>
          <a:bodyPr wrap="none" lIns="0" tIns="0" rIns="0" bIns="0" anchor="t">
            <a:noAutofit/>
          </a:bodyPr>
          <a:lstStyle>
            <a:lvl1pPr marL="0" indent="0" algn="ctr">
              <a:buNone/>
              <a:defRPr sz="1100" b="0" baseline="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43" name="Text Placeholder 3"/>
          <p:cNvSpPr>
            <a:spLocks noGrp="1"/>
          </p:cNvSpPr>
          <p:nvPr>
            <p:ph type="body" sz="half" idx="20"/>
          </p:nvPr>
        </p:nvSpPr>
        <p:spPr>
          <a:xfrm>
            <a:off x="2578314" y="3565149"/>
            <a:ext cx="1938054" cy="192780"/>
          </a:xfrm>
          <a:prstGeom prst="rect">
            <a:avLst/>
          </a:prstGeom>
        </p:spPr>
        <p:txBody>
          <a:bodyPr wrap="none" lIns="0" tIns="0" rIns="0" bIns="0" anchor="ctr">
            <a:noAutofit/>
          </a:bodyPr>
          <a:lstStyle>
            <a:lvl1pPr marL="0" indent="0" algn="ctr">
              <a:buNone/>
              <a:defRPr sz="1100" b="1"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44" name="Rectangle 43"/>
          <p:cNvSpPr/>
          <p:nvPr userDrawn="1"/>
        </p:nvSpPr>
        <p:spPr>
          <a:xfrm>
            <a:off x="2638988" y="1203267"/>
            <a:ext cx="1867713" cy="38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5" name="Text Placeholder 3"/>
          <p:cNvSpPr>
            <a:spLocks noGrp="1"/>
          </p:cNvSpPr>
          <p:nvPr>
            <p:ph type="body" sz="half" idx="21"/>
          </p:nvPr>
        </p:nvSpPr>
        <p:spPr>
          <a:xfrm>
            <a:off x="2709343" y="1293394"/>
            <a:ext cx="1727003" cy="200746"/>
          </a:xfrm>
          <a:prstGeom prst="rect">
            <a:avLst/>
          </a:prstGeom>
        </p:spPr>
        <p:txBody>
          <a:bodyPr wrap="none" lIns="0" tIns="0" rIns="0" bIns="0" anchor="ctr">
            <a:noAutofit/>
          </a:bodyPr>
          <a:lstStyle>
            <a:lvl1pPr marL="0" indent="0" algn="ctr">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46" name="Picture Placeholder 7"/>
          <p:cNvSpPr>
            <a:spLocks noGrp="1"/>
          </p:cNvSpPr>
          <p:nvPr>
            <p:ph type="pic" sz="quarter" idx="22" hasCustomPrompt="1"/>
          </p:nvPr>
        </p:nvSpPr>
        <p:spPr>
          <a:xfrm>
            <a:off x="4684531" y="1585670"/>
            <a:ext cx="1871668" cy="1892243"/>
          </a:xfrm>
          <a:prstGeom prst="downArrowCallout">
            <a:avLst>
              <a:gd name="adj1" fmla="val 35178"/>
              <a:gd name="adj2" fmla="val 13059"/>
              <a:gd name="adj3" fmla="val 7566"/>
              <a:gd name="adj4" fmla="val 92434"/>
            </a:avLst>
          </a:prstGeom>
          <a:ln>
            <a:noFill/>
          </a:ln>
        </p:spPr>
        <p:txBody>
          <a:bodyPr bIns="457200" anchor="b"/>
          <a:lstStyle>
            <a:lvl1pPr algn="ctr">
              <a:buNone/>
              <a:defRPr sz="1100">
                <a:solidFill>
                  <a:schemeClr val="tx1">
                    <a:lumMod val="50000"/>
                    <a:lumOff val="50000"/>
                  </a:schemeClr>
                </a:solidFill>
              </a:defRPr>
            </a:lvl1pPr>
          </a:lstStyle>
          <a:p>
            <a:r>
              <a:rPr lang="en-US" dirty="0"/>
              <a:t>Image Holder</a:t>
            </a:r>
          </a:p>
        </p:txBody>
      </p:sp>
      <p:sp>
        <p:nvSpPr>
          <p:cNvPr id="47" name="Text Placeholder 3"/>
          <p:cNvSpPr>
            <a:spLocks noGrp="1"/>
          </p:cNvSpPr>
          <p:nvPr>
            <p:ph type="body" sz="half" idx="23"/>
          </p:nvPr>
        </p:nvSpPr>
        <p:spPr>
          <a:xfrm>
            <a:off x="4634392" y="3771101"/>
            <a:ext cx="1932643" cy="635096"/>
          </a:xfrm>
          <a:prstGeom prst="rect">
            <a:avLst/>
          </a:prstGeom>
        </p:spPr>
        <p:txBody>
          <a:bodyPr wrap="none" lIns="0" tIns="0" rIns="0" bIns="0" anchor="t">
            <a:noAutofit/>
          </a:bodyPr>
          <a:lstStyle>
            <a:lvl1pPr marL="0" indent="0" algn="ctr">
              <a:buNone/>
              <a:defRPr sz="1100" b="0" baseline="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48" name="Text Placeholder 3"/>
          <p:cNvSpPr>
            <a:spLocks noGrp="1"/>
          </p:cNvSpPr>
          <p:nvPr>
            <p:ph type="body" sz="half" idx="24"/>
          </p:nvPr>
        </p:nvSpPr>
        <p:spPr>
          <a:xfrm>
            <a:off x="4629123" y="3565149"/>
            <a:ext cx="1938054" cy="192780"/>
          </a:xfrm>
          <a:prstGeom prst="rect">
            <a:avLst/>
          </a:prstGeom>
        </p:spPr>
        <p:txBody>
          <a:bodyPr wrap="none" lIns="0" tIns="0" rIns="0" bIns="0" anchor="ctr">
            <a:noAutofit/>
          </a:bodyPr>
          <a:lstStyle>
            <a:lvl1pPr marL="0" indent="0" algn="ctr">
              <a:buNone/>
              <a:defRPr sz="1100" b="1" baseline="0">
                <a:solidFill>
                  <a:schemeClr val="accent3"/>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49" name="Rectangle 48"/>
          <p:cNvSpPr/>
          <p:nvPr userDrawn="1"/>
        </p:nvSpPr>
        <p:spPr>
          <a:xfrm>
            <a:off x="4689797" y="1203267"/>
            <a:ext cx="1867713" cy="381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0" name="Text Placeholder 3"/>
          <p:cNvSpPr>
            <a:spLocks noGrp="1"/>
          </p:cNvSpPr>
          <p:nvPr>
            <p:ph type="body" sz="half" idx="25"/>
          </p:nvPr>
        </p:nvSpPr>
        <p:spPr>
          <a:xfrm>
            <a:off x="4760152" y="1293394"/>
            <a:ext cx="1727003" cy="200746"/>
          </a:xfrm>
          <a:prstGeom prst="rect">
            <a:avLst/>
          </a:prstGeom>
        </p:spPr>
        <p:txBody>
          <a:bodyPr wrap="none" lIns="0" tIns="0" rIns="0" bIns="0" anchor="ctr">
            <a:noAutofit/>
          </a:bodyPr>
          <a:lstStyle>
            <a:lvl1pPr marL="0" indent="0" algn="ctr">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56" name="Picture Placeholder 7"/>
          <p:cNvSpPr>
            <a:spLocks noGrp="1"/>
          </p:cNvSpPr>
          <p:nvPr>
            <p:ph type="pic" sz="quarter" idx="26" hasCustomPrompt="1"/>
          </p:nvPr>
        </p:nvSpPr>
        <p:spPr>
          <a:xfrm>
            <a:off x="6722908" y="1585670"/>
            <a:ext cx="1871668" cy="1892243"/>
          </a:xfrm>
          <a:prstGeom prst="downArrowCallout">
            <a:avLst>
              <a:gd name="adj1" fmla="val 35178"/>
              <a:gd name="adj2" fmla="val 13059"/>
              <a:gd name="adj3" fmla="val 7566"/>
              <a:gd name="adj4" fmla="val 92434"/>
            </a:avLst>
          </a:prstGeom>
          <a:ln>
            <a:noFill/>
          </a:ln>
        </p:spPr>
        <p:txBody>
          <a:bodyPr bIns="457200" anchor="b"/>
          <a:lstStyle>
            <a:lvl1pPr algn="ctr">
              <a:buNone/>
              <a:defRPr sz="1100">
                <a:solidFill>
                  <a:schemeClr val="tx1">
                    <a:lumMod val="50000"/>
                    <a:lumOff val="50000"/>
                  </a:schemeClr>
                </a:solidFill>
              </a:defRPr>
            </a:lvl1pPr>
          </a:lstStyle>
          <a:p>
            <a:r>
              <a:rPr lang="en-US" dirty="0"/>
              <a:t>Image Holder</a:t>
            </a:r>
          </a:p>
        </p:txBody>
      </p:sp>
      <p:sp>
        <p:nvSpPr>
          <p:cNvPr id="57" name="Text Placeholder 3"/>
          <p:cNvSpPr>
            <a:spLocks noGrp="1"/>
          </p:cNvSpPr>
          <p:nvPr>
            <p:ph type="body" sz="half" idx="27"/>
          </p:nvPr>
        </p:nvSpPr>
        <p:spPr>
          <a:xfrm>
            <a:off x="6672769" y="3771101"/>
            <a:ext cx="1932643" cy="635096"/>
          </a:xfrm>
          <a:prstGeom prst="rect">
            <a:avLst/>
          </a:prstGeom>
        </p:spPr>
        <p:txBody>
          <a:bodyPr wrap="none" lIns="0" tIns="0" rIns="0" bIns="0" anchor="t">
            <a:noAutofit/>
          </a:bodyPr>
          <a:lstStyle>
            <a:lvl1pPr marL="0" indent="0" algn="ctr">
              <a:buNone/>
              <a:defRPr sz="1100" b="0" baseline="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58" name="Text Placeholder 3"/>
          <p:cNvSpPr>
            <a:spLocks noGrp="1"/>
          </p:cNvSpPr>
          <p:nvPr>
            <p:ph type="body" sz="half" idx="28"/>
          </p:nvPr>
        </p:nvSpPr>
        <p:spPr>
          <a:xfrm>
            <a:off x="6667500" y="3565149"/>
            <a:ext cx="1938054" cy="192780"/>
          </a:xfrm>
          <a:prstGeom prst="rect">
            <a:avLst/>
          </a:prstGeom>
        </p:spPr>
        <p:txBody>
          <a:bodyPr wrap="none" lIns="0" tIns="0" rIns="0" bIns="0" anchor="ctr">
            <a:noAutofit/>
          </a:bodyPr>
          <a:lstStyle>
            <a:lvl1pPr marL="0" indent="0" algn="ctr">
              <a:buNone/>
              <a:defRPr sz="1100" b="1" baseline="0">
                <a:solidFill>
                  <a:schemeClr val="accent4"/>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59" name="Rectangle 58"/>
          <p:cNvSpPr/>
          <p:nvPr userDrawn="1"/>
        </p:nvSpPr>
        <p:spPr>
          <a:xfrm>
            <a:off x="6728174" y="1203267"/>
            <a:ext cx="1867713" cy="381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0" name="Text Placeholder 3"/>
          <p:cNvSpPr>
            <a:spLocks noGrp="1"/>
          </p:cNvSpPr>
          <p:nvPr>
            <p:ph type="body" sz="half" idx="29"/>
          </p:nvPr>
        </p:nvSpPr>
        <p:spPr>
          <a:xfrm>
            <a:off x="6798529" y="1293394"/>
            <a:ext cx="1727003" cy="200746"/>
          </a:xfrm>
          <a:prstGeom prst="rect">
            <a:avLst/>
          </a:prstGeom>
        </p:spPr>
        <p:txBody>
          <a:bodyPr wrap="none" lIns="0" tIns="0" rIns="0" bIns="0" anchor="ctr">
            <a:noAutofit/>
          </a:bodyPr>
          <a:lstStyle>
            <a:lvl1pPr marL="0" indent="0" algn="ctr">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26"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27"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Picture Placeholder 6"/>
          <p:cNvSpPr>
            <a:spLocks noGrp="1"/>
          </p:cNvSpPr>
          <p:nvPr>
            <p:ph type="pic" sz="quarter" idx="12"/>
          </p:nvPr>
        </p:nvSpPr>
        <p:spPr>
          <a:xfrm>
            <a:off x="-2" y="-11581"/>
            <a:ext cx="4572000" cy="2583330"/>
          </a:xfrm>
          <a:prstGeom prst="rect">
            <a:avLst/>
          </a:prstGeom>
          <a:noFill/>
        </p:spPr>
        <p:txBody>
          <a:bodyPr/>
          <a:lstStyle>
            <a:lvl1pPr marL="0" indent="0">
              <a:buNone/>
              <a:defRPr>
                <a:solidFill>
                  <a:schemeClr val="bg2">
                    <a:lumMod val="75000"/>
                  </a:schemeClr>
                </a:solidFill>
              </a:defRPr>
            </a:lvl1pPr>
          </a:lstStyle>
          <a:p>
            <a:endParaRPr lang="en-GB" dirty="0"/>
          </a:p>
        </p:txBody>
      </p:sp>
      <p:sp>
        <p:nvSpPr>
          <p:cNvPr id="7" name="Picture Placeholder 6"/>
          <p:cNvSpPr>
            <a:spLocks noGrp="1"/>
          </p:cNvSpPr>
          <p:nvPr>
            <p:ph type="pic" sz="quarter" idx="10"/>
          </p:nvPr>
        </p:nvSpPr>
        <p:spPr>
          <a:xfrm>
            <a:off x="0" y="2571750"/>
            <a:ext cx="4572000" cy="2571750"/>
          </a:xfrm>
          <a:prstGeom prst="rect">
            <a:avLst/>
          </a:prstGeom>
          <a:noFill/>
        </p:spPr>
        <p:txBody>
          <a:bodyPr/>
          <a:lstStyle>
            <a:lvl1pPr marL="0" indent="0">
              <a:buNone/>
              <a:defRPr>
                <a:solidFill>
                  <a:schemeClr val="bg2">
                    <a:lumMod val="75000"/>
                  </a:schemeClr>
                </a:solidFill>
              </a:defRPr>
            </a:lvl1pPr>
          </a:lstStyle>
          <a:p>
            <a:endParaRPr lang="en-GB" dirty="0"/>
          </a:p>
        </p:txBody>
      </p:sp>
      <p:sp>
        <p:nvSpPr>
          <p:cNvPr id="8" name="Picture Placeholder 6"/>
          <p:cNvSpPr>
            <a:spLocks noGrp="1"/>
          </p:cNvSpPr>
          <p:nvPr>
            <p:ph type="pic" sz="quarter" idx="11"/>
          </p:nvPr>
        </p:nvSpPr>
        <p:spPr>
          <a:xfrm>
            <a:off x="4590639" y="2571749"/>
            <a:ext cx="4553359" cy="2571749"/>
          </a:xfrm>
          <a:prstGeom prst="rect">
            <a:avLst/>
          </a:prstGeom>
          <a:noFill/>
        </p:spPr>
        <p:txBody>
          <a:bodyPr/>
          <a:lstStyle>
            <a:lvl1pPr marL="0" indent="0">
              <a:buNone/>
              <a:defRPr>
                <a:solidFill>
                  <a:schemeClr val="bg2">
                    <a:lumMod val="75000"/>
                  </a:schemeClr>
                </a:solidFill>
              </a:defRPr>
            </a:lvl1pPr>
          </a:lstStyle>
          <a:p>
            <a:endParaRPr lang="en-GB" dirty="0"/>
          </a:p>
        </p:txBody>
      </p:sp>
      <p:sp>
        <p:nvSpPr>
          <p:cNvPr id="10" name="Picture Placeholder 6"/>
          <p:cNvSpPr>
            <a:spLocks noGrp="1"/>
          </p:cNvSpPr>
          <p:nvPr>
            <p:ph type="pic" sz="quarter" idx="13"/>
          </p:nvPr>
        </p:nvSpPr>
        <p:spPr>
          <a:xfrm>
            <a:off x="4581868" y="-5791"/>
            <a:ext cx="4572000" cy="2571750"/>
          </a:xfrm>
          <a:prstGeom prst="rect">
            <a:avLst/>
          </a:prstGeom>
          <a:noFill/>
        </p:spPr>
        <p:txBody>
          <a:bodyPr/>
          <a:lstStyle>
            <a:lvl1pPr marL="0" indent="0">
              <a:buNone/>
              <a:defRPr>
                <a:solidFill>
                  <a:schemeClr val="bg2">
                    <a:lumMod val="85000"/>
                  </a:schemeClr>
                </a:solidFill>
              </a:defRPr>
            </a:lvl1pPr>
          </a:lstStyle>
          <a:p>
            <a:endParaRPr lang="en-GB" dirty="0"/>
          </a:p>
        </p:txBody>
      </p:sp>
      <p:cxnSp>
        <p:nvCxnSpPr>
          <p:cNvPr id="3" name="Straight Connector 2"/>
          <p:cNvCxnSpPr/>
          <p:nvPr userDrawn="1"/>
        </p:nvCxnSpPr>
        <p:spPr>
          <a:xfrm>
            <a:off x="4572000" y="0"/>
            <a:ext cx="0" cy="5143499"/>
          </a:xfrm>
          <a:prstGeom prst="line">
            <a:avLst/>
          </a:prstGeom>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userDrawn="1"/>
        </p:nvCxnSpPr>
        <p:spPr>
          <a:xfrm>
            <a:off x="0" y="257175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Pentagon 10"/>
          <p:cNvSpPr/>
          <p:nvPr userDrawn="1"/>
        </p:nvSpPr>
        <p:spPr bwMode="auto">
          <a:xfrm rot="5400000">
            <a:off x="2898772" y="358776"/>
            <a:ext cx="3346454" cy="2590803"/>
          </a:xfrm>
          <a:prstGeom prst="homePlate">
            <a:avLst/>
          </a:prstGeom>
          <a:solidFill>
            <a:srgbClr val="FFFFFF"/>
          </a:solidFill>
          <a:ln w="9525">
            <a:noFill/>
            <a:round/>
            <a:headEnd/>
            <a:tailEnd/>
          </a:ln>
          <a:effectLst/>
        </p:spPr>
        <p:txBody>
          <a:bodyPr vert="horz" wrap="square" lIns="91440" tIns="45720" rIns="91440" bIns="45720" numCol="1" rtlCol="0" anchor="t" anchorCtr="0" compatLnSpc="1">
            <a:prstTxWarp prst="textNoShape">
              <a:avLst/>
            </a:prstTxWarp>
          </a:bodyPr>
          <a:lstStyle/>
          <a:p>
            <a:pPr algn="ctr"/>
            <a:endParaRPr lang="en-US" dirty="0"/>
          </a:p>
        </p:txBody>
      </p:sp>
    </p:spTree>
    <p:extLst>
      <p:ext uri="{BB962C8B-B14F-4D97-AF65-F5344CB8AC3E}">
        <p14:creationId xmlns:p14="http://schemas.microsoft.com/office/powerpoint/2010/main" val="1082105238"/>
      </p:ext>
    </p:extLst>
  </p:cSld>
  <p:clrMapOvr>
    <a:masterClrMapping/>
  </p:clrMapOvr>
  <p:transition>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Pics">
    <p:spTree>
      <p:nvGrpSpPr>
        <p:cNvPr id="1" name=""/>
        <p:cNvGrpSpPr/>
        <p:nvPr/>
      </p:nvGrpSpPr>
      <p:grpSpPr>
        <a:xfrm>
          <a:off x="0" y="0"/>
          <a:ext cx="0" cy="0"/>
          <a:chOff x="0" y="0"/>
          <a:chExt cx="0" cy="0"/>
        </a:xfrm>
      </p:grpSpPr>
      <p:sp>
        <p:nvSpPr>
          <p:cNvPr id="75" name="Picture Placeholder 7"/>
          <p:cNvSpPr>
            <a:spLocks noGrp="1"/>
          </p:cNvSpPr>
          <p:nvPr>
            <p:ph type="pic" sz="quarter" idx="10" hasCustomPrompt="1"/>
          </p:nvPr>
        </p:nvSpPr>
        <p:spPr>
          <a:xfrm>
            <a:off x="503083" y="1599597"/>
            <a:ext cx="1540591" cy="1892243"/>
          </a:xfrm>
          <a:prstGeom prst="downArrowCallout">
            <a:avLst>
              <a:gd name="adj1" fmla="val 35178"/>
              <a:gd name="adj2" fmla="val 13059"/>
              <a:gd name="adj3" fmla="val 7566"/>
              <a:gd name="adj4" fmla="val 93840"/>
            </a:avLst>
          </a:prstGeom>
          <a:ln>
            <a:noFill/>
          </a:ln>
        </p:spPr>
        <p:txBody>
          <a:bodyPr bIns="457200" anchor="b"/>
          <a:lstStyle>
            <a:lvl1pPr algn="ctr">
              <a:buNone/>
              <a:defRPr sz="1100">
                <a:solidFill>
                  <a:schemeClr val="tx1">
                    <a:lumMod val="50000"/>
                    <a:lumOff val="50000"/>
                  </a:schemeClr>
                </a:solidFill>
              </a:defRPr>
            </a:lvl1pPr>
          </a:lstStyle>
          <a:p>
            <a:r>
              <a:rPr lang="en-US" dirty="0"/>
              <a:t>Image Holder</a:t>
            </a:r>
          </a:p>
        </p:txBody>
      </p:sp>
      <p:sp>
        <p:nvSpPr>
          <p:cNvPr id="76" name="Text Placeholder 3"/>
          <p:cNvSpPr>
            <a:spLocks noGrp="1"/>
          </p:cNvSpPr>
          <p:nvPr>
            <p:ph type="body" sz="half" idx="15"/>
          </p:nvPr>
        </p:nvSpPr>
        <p:spPr>
          <a:xfrm>
            <a:off x="452945" y="3794553"/>
            <a:ext cx="1590780" cy="635096"/>
          </a:xfrm>
          <a:prstGeom prst="rect">
            <a:avLst/>
          </a:prstGeom>
        </p:spPr>
        <p:txBody>
          <a:bodyPr wrap="none" lIns="0" tIns="0" rIns="0" bIns="0" anchor="t">
            <a:noAutofit/>
          </a:bodyPr>
          <a:lstStyle>
            <a:lvl1pPr marL="0" indent="0" algn="ctr">
              <a:buNone/>
              <a:defRPr sz="1100" b="0" baseline="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77" name="Text Placeholder 3"/>
          <p:cNvSpPr>
            <a:spLocks noGrp="1"/>
          </p:cNvSpPr>
          <p:nvPr>
            <p:ph type="body" sz="half" idx="17"/>
          </p:nvPr>
        </p:nvSpPr>
        <p:spPr>
          <a:xfrm>
            <a:off x="447675" y="3588601"/>
            <a:ext cx="1595234" cy="192780"/>
          </a:xfrm>
          <a:prstGeom prst="rect">
            <a:avLst/>
          </a:prstGeom>
        </p:spPr>
        <p:txBody>
          <a:bodyPr wrap="none" lIns="0" tIns="0" rIns="0" bIns="0" anchor="ctr">
            <a:noAutofit/>
          </a:bodyPr>
          <a:lstStyle>
            <a:lvl1pPr marL="0" indent="0" algn="ctr">
              <a:buNone/>
              <a:defRPr sz="1100" b="1" baseline="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78" name="Rectangle 77"/>
          <p:cNvSpPr/>
          <p:nvPr userDrawn="1"/>
        </p:nvSpPr>
        <p:spPr>
          <a:xfrm>
            <a:off x="508350" y="1217194"/>
            <a:ext cx="1537336"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9" name="Text Placeholder 3"/>
          <p:cNvSpPr>
            <a:spLocks noGrp="1"/>
          </p:cNvSpPr>
          <p:nvPr>
            <p:ph type="body" sz="half" idx="16"/>
          </p:nvPr>
        </p:nvSpPr>
        <p:spPr>
          <a:xfrm>
            <a:off x="566260" y="1307321"/>
            <a:ext cx="1421516" cy="200746"/>
          </a:xfrm>
          <a:prstGeom prst="rect">
            <a:avLst/>
          </a:prstGeom>
        </p:spPr>
        <p:txBody>
          <a:bodyPr wrap="none" lIns="0" tIns="0" rIns="0" bIns="0" anchor="ctr">
            <a:noAutofit/>
          </a:bodyPr>
          <a:lstStyle>
            <a:lvl1pPr marL="0" indent="0" algn="ctr">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63" name="Picture Placeholder 7"/>
          <p:cNvSpPr>
            <a:spLocks noGrp="1"/>
          </p:cNvSpPr>
          <p:nvPr>
            <p:ph type="pic" sz="quarter" idx="18" hasCustomPrompt="1"/>
          </p:nvPr>
        </p:nvSpPr>
        <p:spPr>
          <a:xfrm>
            <a:off x="2147332" y="1599597"/>
            <a:ext cx="1540591" cy="1892243"/>
          </a:xfrm>
          <a:prstGeom prst="downArrowCallout">
            <a:avLst>
              <a:gd name="adj1" fmla="val 35178"/>
              <a:gd name="adj2" fmla="val 13059"/>
              <a:gd name="adj3" fmla="val 7566"/>
              <a:gd name="adj4" fmla="val 93840"/>
            </a:avLst>
          </a:prstGeom>
          <a:ln>
            <a:noFill/>
          </a:ln>
        </p:spPr>
        <p:txBody>
          <a:bodyPr bIns="457200" anchor="b"/>
          <a:lstStyle>
            <a:lvl1pPr algn="ctr">
              <a:buNone/>
              <a:defRPr sz="1100">
                <a:solidFill>
                  <a:schemeClr val="tx1">
                    <a:lumMod val="50000"/>
                    <a:lumOff val="50000"/>
                  </a:schemeClr>
                </a:solidFill>
              </a:defRPr>
            </a:lvl1pPr>
          </a:lstStyle>
          <a:p>
            <a:r>
              <a:rPr lang="en-US" dirty="0"/>
              <a:t>Image Holder</a:t>
            </a:r>
          </a:p>
        </p:txBody>
      </p:sp>
      <p:sp>
        <p:nvSpPr>
          <p:cNvPr id="64" name="Text Placeholder 3"/>
          <p:cNvSpPr>
            <a:spLocks noGrp="1"/>
          </p:cNvSpPr>
          <p:nvPr>
            <p:ph type="body" sz="half" idx="19"/>
          </p:nvPr>
        </p:nvSpPr>
        <p:spPr>
          <a:xfrm>
            <a:off x="2097194" y="3794553"/>
            <a:ext cx="1590780" cy="635096"/>
          </a:xfrm>
          <a:prstGeom prst="rect">
            <a:avLst/>
          </a:prstGeom>
        </p:spPr>
        <p:txBody>
          <a:bodyPr wrap="none" lIns="0" tIns="0" rIns="0" bIns="0" anchor="t">
            <a:noAutofit/>
          </a:bodyPr>
          <a:lstStyle>
            <a:lvl1pPr marL="0" indent="0" algn="ctr">
              <a:buNone/>
              <a:defRPr sz="1100" b="0" baseline="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65" name="Text Placeholder 3"/>
          <p:cNvSpPr>
            <a:spLocks noGrp="1"/>
          </p:cNvSpPr>
          <p:nvPr>
            <p:ph type="body" sz="half" idx="20"/>
          </p:nvPr>
        </p:nvSpPr>
        <p:spPr>
          <a:xfrm>
            <a:off x="2091924" y="3588601"/>
            <a:ext cx="1595234" cy="192780"/>
          </a:xfrm>
          <a:prstGeom prst="rect">
            <a:avLst/>
          </a:prstGeom>
        </p:spPr>
        <p:txBody>
          <a:bodyPr wrap="none" lIns="0" tIns="0" rIns="0" bIns="0" anchor="ctr">
            <a:noAutofit/>
          </a:bodyPr>
          <a:lstStyle>
            <a:lvl1pPr marL="0" indent="0" algn="ctr">
              <a:buNone/>
              <a:defRPr sz="1100" b="1"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66" name="Rectangle 65"/>
          <p:cNvSpPr/>
          <p:nvPr userDrawn="1"/>
        </p:nvSpPr>
        <p:spPr>
          <a:xfrm>
            <a:off x="2152599" y="1217194"/>
            <a:ext cx="1537336" cy="38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7" name="Text Placeholder 3"/>
          <p:cNvSpPr>
            <a:spLocks noGrp="1"/>
          </p:cNvSpPr>
          <p:nvPr>
            <p:ph type="body" sz="half" idx="21"/>
          </p:nvPr>
        </p:nvSpPr>
        <p:spPr>
          <a:xfrm>
            <a:off x="2210509" y="1307321"/>
            <a:ext cx="1421516" cy="200746"/>
          </a:xfrm>
          <a:prstGeom prst="rect">
            <a:avLst/>
          </a:prstGeom>
        </p:spPr>
        <p:txBody>
          <a:bodyPr wrap="none" lIns="0" tIns="0" rIns="0" bIns="0" anchor="ctr">
            <a:noAutofit/>
          </a:bodyPr>
          <a:lstStyle>
            <a:lvl1pPr marL="0" indent="0" algn="ctr">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68" name="Picture Placeholder 7"/>
          <p:cNvSpPr>
            <a:spLocks noGrp="1"/>
          </p:cNvSpPr>
          <p:nvPr>
            <p:ph type="pic" sz="quarter" idx="22" hasCustomPrompt="1"/>
          </p:nvPr>
        </p:nvSpPr>
        <p:spPr>
          <a:xfrm>
            <a:off x="3794548" y="1599597"/>
            <a:ext cx="1540591" cy="1892243"/>
          </a:xfrm>
          <a:prstGeom prst="downArrowCallout">
            <a:avLst>
              <a:gd name="adj1" fmla="val 35178"/>
              <a:gd name="adj2" fmla="val 13059"/>
              <a:gd name="adj3" fmla="val 7566"/>
              <a:gd name="adj4" fmla="val 93840"/>
            </a:avLst>
          </a:prstGeom>
          <a:ln>
            <a:noFill/>
          </a:ln>
        </p:spPr>
        <p:txBody>
          <a:bodyPr bIns="457200" anchor="b"/>
          <a:lstStyle>
            <a:lvl1pPr algn="ctr">
              <a:buNone/>
              <a:defRPr sz="1100">
                <a:solidFill>
                  <a:schemeClr val="tx1">
                    <a:lumMod val="50000"/>
                    <a:lumOff val="50000"/>
                  </a:schemeClr>
                </a:solidFill>
              </a:defRPr>
            </a:lvl1pPr>
          </a:lstStyle>
          <a:p>
            <a:r>
              <a:rPr lang="en-US" dirty="0"/>
              <a:t>Image Holder</a:t>
            </a:r>
          </a:p>
        </p:txBody>
      </p:sp>
      <p:sp>
        <p:nvSpPr>
          <p:cNvPr id="69" name="Text Placeholder 3"/>
          <p:cNvSpPr>
            <a:spLocks noGrp="1"/>
          </p:cNvSpPr>
          <p:nvPr>
            <p:ph type="body" sz="half" idx="23"/>
          </p:nvPr>
        </p:nvSpPr>
        <p:spPr>
          <a:xfrm>
            <a:off x="3744410" y="3794553"/>
            <a:ext cx="1590780" cy="635096"/>
          </a:xfrm>
          <a:prstGeom prst="rect">
            <a:avLst/>
          </a:prstGeom>
        </p:spPr>
        <p:txBody>
          <a:bodyPr wrap="none" lIns="0" tIns="0" rIns="0" bIns="0" anchor="t">
            <a:noAutofit/>
          </a:bodyPr>
          <a:lstStyle>
            <a:lvl1pPr marL="0" indent="0" algn="ctr">
              <a:buNone/>
              <a:defRPr sz="1100" b="0" baseline="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70" name="Text Placeholder 3"/>
          <p:cNvSpPr>
            <a:spLocks noGrp="1"/>
          </p:cNvSpPr>
          <p:nvPr>
            <p:ph type="body" sz="half" idx="24"/>
          </p:nvPr>
        </p:nvSpPr>
        <p:spPr>
          <a:xfrm>
            <a:off x="3739140" y="3588601"/>
            <a:ext cx="1595234" cy="192780"/>
          </a:xfrm>
          <a:prstGeom prst="rect">
            <a:avLst/>
          </a:prstGeom>
        </p:spPr>
        <p:txBody>
          <a:bodyPr wrap="none" lIns="0" tIns="0" rIns="0" bIns="0" anchor="ctr">
            <a:noAutofit/>
          </a:bodyPr>
          <a:lstStyle>
            <a:lvl1pPr marL="0" indent="0" algn="ctr">
              <a:buNone/>
              <a:defRPr sz="1100" b="1" baseline="0">
                <a:solidFill>
                  <a:schemeClr val="accent3"/>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71" name="Rectangle 70"/>
          <p:cNvSpPr/>
          <p:nvPr userDrawn="1"/>
        </p:nvSpPr>
        <p:spPr>
          <a:xfrm>
            <a:off x="3799815" y="1217194"/>
            <a:ext cx="1537336" cy="381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2" name="Text Placeholder 3"/>
          <p:cNvSpPr>
            <a:spLocks noGrp="1"/>
          </p:cNvSpPr>
          <p:nvPr>
            <p:ph type="body" sz="half" idx="25"/>
          </p:nvPr>
        </p:nvSpPr>
        <p:spPr>
          <a:xfrm>
            <a:off x="3857725" y="1307321"/>
            <a:ext cx="1421516" cy="200746"/>
          </a:xfrm>
          <a:prstGeom prst="rect">
            <a:avLst/>
          </a:prstGeom>
        </p:spPr>
        <p:txBody>
          <a:bodyPr wrap="none" lIns="0" tIns="0" rIns="0" bIns="0" anchor="ctr">
            <a:noAutofit/>
          </a:bodyPr>
          <a:lstStyle>
            <a:lvl1pPr marL="0" indent="0" algn="ctr">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73" name="Picture Placeholder 7"/>
          <p:cNvSpPr>
            <a:spLocks noGrp="1"/>
          </p:cNvSpPr>
          <p:nvPr>
            <p:ph type="pic" sz="quarter" idx="26" hasCustomPrompt="1"/>
          </p:nvPr>
        </p:nvSpPr>
        <p:spPr>
          <a:xfrm>
            <a:off x="5438435" y="1599597"/>
            <a:ext cx="1540591" cy="1892243"/>
          </a:xfrm>
          <a:prstGeom prst="downArrowCallout">
            <a:avLst>
              <a:gd name="adj1" fmla="val 35178"/>
              <a:gd name="adj2" fmla="val 13059"/>
              <a:gd name="adj3" fmla="val 7566"/>
              <a:gd name="adj4" fmla="val 93840"/>
            </a:avLst>
          </a:prstGeom>
          <a:ln>
            <a:noFill/>
          </a:ln>
        </p:spPr>
        <p:txBody>
          <a:bodyPr bIns="457200" anchor="b"/>
          <a:lstStyle>
            <a:lvl1pPr algn="ctr">
              <a:buNone/>
              <a:defRPr sz="1100">
                <a:solidFill>
                  <a:schemeClr val="tx1">
                    <a:lumMod val="50000"/>
                    <a:lumOff val="50000"/>
                  </a:schemeClr>
                </a:solidFill>
              </a:defRPr>
            </a:lvl1pPr>
          </a:lstStyle>
          <a:p>
            <a:r>
              <a:rPr lang="en-US" dirty="0"/>
              <a:t>Image Holder</a:t>
            </a:r>
          </a:p>
        </p:txBody>
      </p:sp>
      <p:sp>
        <p:nvSpPr>
          <p:cNvPr id="74" name="Text Placeholder 3"/>
          <p:cNvSpPr>
            <a:spLocks noGrp="1"/>
          </p:cNvSpPr>
          <p:nvPr>
            <p:ph type="body" sz="half" idx="27"/>
          </p:nvPr>
        </p:nvSpPr>
        <p:spPr>
          <a:xfrm>
            <a:off x="5388297" y="3794553"/>
            <a:ext cx="1590780" cy="635096"/>
          </a:xfrm>
          <a:prstGeom prst="rect">
            <a:avLst/>
          </a:prstGeom>
        </p:spPr>
        <p:txBody>
          <a:bodyPr wrap="none" lIns="0" tIns="0" rIns="0" bIns="0" anchor="t">
            <a:noAutofit/>
          </a:bodyPr>
          <a:lstStyle>
            <a:lvl1pPr marL="0" indent="0" algn="ctr">
              <a:buNone/>
              <a:defRPr sz="1100" b="0" baseline="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80" name="Text Placeholder 3"/>
          <p:cNvSpPr>
            <a:spLocks noGrp="1"/>
          </p:cNvSpPr>
          <p:nvPr>
            <p:ph type="body" sz="half" idx="28"/>
          </p:nvPr>
        </p:nvSpPr>
        <p:spPr>
          <a:xfrm>
            <a:off x="5383027" y="3588601"/>
            <a:ext cx="1595234" cy="192780"/>
          </a:xfrm>
          <a:prstGeom prst="rect">
            <a:avLst/>
          </a:prstGeom>
        </p:spPr>
        <p:txBody>
          <a:bodyPr wrap="none" lIns="0" tIns="0" rIns="0" bIns="0" anchor="ctr">
            <a:noAutofit/>
          </a:bodyPr>
          <a:lstStyle>
            <a:lvl1pPr marL="0" indent="0" algn="ctr">
              <a:buNone/>
              <a:defRPr sz="1100" b="1" baseline="0">
                <a:solidFill>
                  <a:schemeClr val="accent4"/>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81" name="Rectangle 80"/>
          <p:cNvSpPr/>
          <p:nvPr userDrawn="1"/>
        </p:nvSpPr>
        <p:spPr>
          <a:xfrm>
            <a:off x="5443702" y="1217194"/>
            <a:ext cx="1537336" cy="381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2" name="Text Placeholder 3"/>
          <p:cNvSpPr>
            <a:spLocks noGrp="1"/>
          </p:cNvSpPr>
          <p:nvPr>
            <p:ph type="body" sz="half" idx="29"/>
          </p:nvPr>
        </p:nvSpPr>
        <p:spPr>
          <a:xfrm>
            <a:off x="5501612" y="1307321"/>
            <a:ext cx="1421516" cy="200746"/>
          </a:xfrm>
          <a:prstGeom prst="rect">
            <a:avLst/>
          </a:prstGeom>
        </p:spPr>
        <p:txBody>
          <a:bodyPr wrap="none" lIns="0" tIns="0" rIns="0" bIns="0" anchor="ctr">
            <a:noAutofit/>
          </a:bodyPr>
          <a:lstStyle>
            <a:lvl1pPr marL="0" indent="0" algn="ctr">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83" name="Picture Placeholder 7"/>
          <p:cNvSpPr>
            <a:spLocks noGrp="1"/>
          </p:cNvSpPr>
          <p:nvPr>
            <p:ph type="pic" sz="quarter" idx="30" hasCustomPrompt="1"/>
          </p:nvPr>
        </p:nvSpPr>
        <p:spPr>
          <a:xfrm>
            <a:off x="7077764" y="1599597"/>
            <a:ext cx="1540591" cy="1892243"/>
          </a:xfrm>
          <a:prstGeom prst="downArrowCallout">
            <a:avLst>
              <a:gd name="adj1" fmla="val 35178"/>
              <a:gd name="adj2" fmla="val 13059"/>
              <a:gd name="adj3" fmla="val 7566"/>
              <a:gd name="adj4" fmla="val 93840"/>
            </a:avLst>
          </a:prstGeom>
          <a:ln>
            <a:noFill/>
          </a:ln>
        </p:spPr>
        <p:txBody>
          <a:bodyPr bIns="457200" anchor="b"/>
          <a:lstStyle>
            <a:lvl1pPr algn="ctr">
              <a:buNone/>
              <a:defRPr sz="1100">
                <a:solidFill>
                  <a:schemeClr val="tx1">
                    <a:lumMod val="50000"/>
                    <a:lumOff val="50000"/>
                  </a:schemeClr>
                </a:solidFill>
              </a:defRPr>
            </a:lvl1pPr>
          </a:lstStyle>
          <a:p>
            <a:r>
              <a:rPr lang="en-US" dirty="0"/>
              <a:t>Image Holder</a:t>
            </a:r>
          </a:p>
        </p:txBody>
      </p:sp>
      <p:sp>
        <p:nvSpPr>
          <p:cNvPr id="84" name="Text Placeholder 3"/>
          <p:cNvSpPr>
            <a:spLocks noGrp="1"/>
          </p:cNvSpPr>
          <p:nvPr>
            <p:ph type="body" sz="half" idx="31"/>
          </p:nvPr>
        </p:nvSpPr>
        <p:spPr>
          <a:xfrm>
            <a:off x="7027626" y="3794553"/>
            <a:ext cx="1590780" cy="635096"/>
          </a:xfrm>
          <a:prstGeom prst="rect">
            <a:avLst/>
          </a:prstGeom>
        </p:spPr>
        <p:txBody>
          <a:bodyPr wrap="none" lIns="0" tIns="0" rIns="0" bIns="0" anchor="t">
            <a:noAutofit/>
          </a:bodyPr>
          <a:lstStyle>
            <a:lvl1pPr marL="0" indent="0" algn="ctr">
              <a:buNone/>
              <a:defRPr sz="1100" b="0" baseline="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85" name="Text Placeholder 3"/>
          <p:cNvSpPr>
            <a:spLocks noGrp="1"/>
          </p:cNvSpPr>
          <p:nvPr>
            <p:ph type="body" sz="half" idx="32"/>
          </p:nvPr>
        </p:nvSpPr>
        <p:spPr>
          <a:xfrm>
            <a:off x="7022356" y="3588601"/>
            <a:ext cx="1595234" cy="192780"/>
          </a:xfrm>
          <a:prstGeom prst="rect">
            <a:avLst/>
          </a:prstGeom>
        </p:spPr>
        <p:txBody>
          <a:bodyPr wrap="none" lIns="0" tIns="0" rIns="0" bIns="0" anchor="ctr">
            <a:noAutofit/>
          </a:bodyPr>
          <a:lstStyle>
            <a:lvl1pPr marL="0" indent="0" algn="ctr">
              <a:buNone/>
              <a:defRPr sz="1100" b="1" baseline="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86" name="Rectangle 85"/>
          <p:cNvSpPr/>
          <p:nvPr userDrawn="1"/>
        </p:nvSpPr>
        <p:spPr>
          <a:xfrm>
            <a:off x="7083031" y="1217194"/>
            <a:ext cx="1537336" cy="381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7" name="Text Placeholder 3"/>
          <p:cNvSpPr>
            <a:spLocks noGrp="1"/>
          </p:cNvSpPr>
          <p:nvPr>
            <p:ph type="body" sz="half" idx="33"/>
          </p:nvPr>
        </p:nvSpPr>
        <p:spPr>
          <a:xfrm>
            <a:off x="7140941" y="1307321"/>
            <a:ext cx="1421516" cy="200746"/>
          </a:xfrm>
          <a:prstGeom prst="rect">
            <a:avLst/>
          </a:prstGeom>
        </p:spPr>
        <p:txBody>
          <a:bodyPr wrap="none" lIns="0" tIns="0" rIns="0" bIns="0" anchor="ctr">
            <a:noAutofit/>
          </a:bodyPr>
          <a:lstStyle>
            <a:lvl1pPr marL="0" indent="0" algn="ctr">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31"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32"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ockUp01">
    <p:spTree>
      <p:nvGrpSpPr>
        <p:cNvPr id="1" name=""/>
        <p:cNvGrpSpPr/>
        <p:nvPr/>
      </p:nvGrpSpPr>
      <p:grpSpPr>
        <a:xfrm>
          <a:off x="0" y="0"/>
          <a:ext cx="0" cy="0"/>
          <a:chOff x="0" y="0"/>
          <a:chExt cx="0" cy="0"/>
        </a:xfrm>
      </p:grpSpPr>
      <p:grpSp>
        <p:nvGrpSpPr>
          <p:cNvPr id="31" name="Group 300"/>
          <p:cNvGrpSpPr/>
          <p:nvPr userDrawn="1"/>
        </p:nvGrpSpPr>
        <p:grpSpPr>
          <a:xfrm>
            <a:off x="459050" y="1404662"/>
            <a:ext cx="3882522" cy="2030568"/>
            <a:chOff x="2844800" y="1304396"/>
            <a:chExt cx="2803525" cy="1466250"/>
          </a:xfrm>
        </p:grpSpPr>
        <p:grpSp>
          <p:nvGrpSpPr>
            <p:cNvPr id="32" name="Group 44"/>
            <p:cNvGrpSpPr/>
            <p:nvPr/>
          </p:nvGrpSpPr>
          <p:grpSpPr>
            <a:xfrm>
              <a:off x="3209925" y="1304396"/>
              <a:ext cx="2073275" cy="1397000"/>
              <a:chOff x="4843457" y="992546"/>
              <a:chExt cx="2073275" cy="1397000"/>
            </a:xfrm>
          </p:grpSpPr>
          <p:sp>
            <p:nvSpPr>
              <p:cNvPr id="37" name="Freeform 12"/>
              <p:cNvSpPr>
                <a:spLocks/>
              </p:cNvSpPr>
              <p:nvPr/>
            </p:nvSpPr>
            <p:spPr bwMode="auto">
              <a:xfrm>
                <a:off x="4843457" y="992546"/>
                <a:ext cx="2073275" cy="1397000"/>
              </a:xfrm>
              <a:custGeom>
                <a:avLst/>
                <a:gdLst/>
                <a:ahLst/>
                <a:cxnLst>
                  <a:cxn ang="0">
                    <a:pos x="1146" y="737"/>
                  </a:cxn>
                  <a:cxn ang="0">
                    <a:pos x="1120" y="772"/>
                  </a:cxn>
                  <a:cxn ang="0">
                    <a:pos x="26" y="772"/>
                  </a:cxn>
                  <a:cxn ang="0">
                    <a:pos x="0" y="737"/>
                  </a:cxn>
                  <a:cxn ang="0">
                    <a:pos x="0" y="35"/>
                  </a:cxn>
                  <a:cxn ang="0">
                    <a:pos x="26" y="0"/>
                  </a:cxn>
                  <a:cxn ang="0">
                    <a:pos x="1120" y="0"/>
                  </a:cxn>
                  <a:cxn ang="0">
                    <a:pos x="1146" y="35"/>
                  </a:cxn>
                  <a:cxn ang="0">
                    <a:pos x="1146" y="737"/>
                  </a:cxn>
                </a:cxnLst>
                <a:rect l="0" t="0" r="r" b="b"/>
                <a:pathLst>
                  <a:path w="1146" h="772">
                    <a:moveTo>
                      <a:pt x="1146" y="737"/>
                    </a:moveTo>
                    <a:cubicBezTo>
                      <a:pt x="1146" y="756"/>
                      <a:pt x="1134" y="772"/>
                      <a:pt x="1120" y="772"/>
                    </a:cubicBezTo>
                    <a:cubicBezTo>
                      <a:pt x="26" y="772"/>
                      <a:pt x="26" y="772"/>
                      <a:pt x="26" y="772"/>
                    </a:cubicBezTo>
                    <a:cubicBezTo>
                      <a:pt x="12" y="772"/>
                      <a:pt x="0" y="756"/>
                      <a:pt x="0" y="737"/>
                    </a:cubicBezTo>
                    <a:cubicBezTo>
                      <a:pt x="0" y="35"/>
                      <a:pt x="0" y="35"/>
                      <a:pt x="0" y="35"/>
                    </a:cubicBezTo>
                    <a:cubicBezTo>
                      <a:pt x="0" y="16"/>
                      <a:pt x="12" y="0"/>
                      <a:pt x="26" y="0"/>
                    </a:cubicBezTo>
                    <a:cubicBezTo>
                      <a:pt x="1120" y="0"/>
                      <a:pt x="1120" y="0"/>
                      <a:pt x="1120" y="0"/>
                    </a:cubicBezTo>
                    <a:cubicBezTo>
                      <a:pt x="1134" y="0"/>
                      <a:pt x="1146" y="16"/>
                      <a:pt x="1146" y="35"/>
                    </a:cubicBezTo>
                    <a:cubicBezTo>
                      <a:pt x="1146" y="737"/>
                      <a:pt x="1146" y="737"/>
                      <a:pt x="1146" y="737"/>
                    </a:cubicBezTo>
                  </a:path>
                </a:pathLst>
              </a:cu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Rectangle 13"/>
              <p:cNvSpPr>
                <a:spLocks noChangeArrowheads="1"/>
              </p:cNvSpPr>
              <p:nvPr/>
            </p:nvSpPr>
            <p:spPr bwMode="auto">
              <a:xfrm>
                <a:off x="4926007" y="1068746"/>
                <a:ext cx="1914525" cy="11811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21"/>
              <p:cNvSpPr>
                <a:spLocks/>
              </p:cNvSpPr>
              <p:nvPr/>
            </p:nvSpPr>
            <p:spPr bwMode="auto">
              <a:xfrm>
                <a:off x="4936351" y="1068746"/>
                <a:ext cx="1901825" cy="1089025"/>
              </a:xfrm>
              <a:custGeom>
                <a:avLst/>
                <a:gdLst/>
                <a:ahLst/>
                <a:cxnLst>
                  <a:cxn ang="0">
                    <a:pos x="1198" y="0"/>
                  </a:cxn>
                  <a:cxn ang="0">
                    <a:pos x="0" y="0"/>
                  </a:cxn>
                  <a:cxn ang="0">
                    <a:pos x="1198" y="686"/>
                  </a:cxn>
                  <a:cxn ang="0">
                    <a:pos x="1198" y="0"/>
                  </a:cxn>
                </a:cxnLst>
                <a:rect l="0" t="0" r="r" b="b"/>
                <a:pathLst>
                  <a:path w="1198" h="686">
                    <a:moveTo>
                      <a:pt x="1198" y="0"/>
                    </a:moveTo>
                    <a:lnTo>
                      <a:pt x="0" y="0"/>
                    </a:lnTo>
                    <a:lnTo>
                      <a:pt x="1198" y="686"/>
                    </a:lnTo>
                    <a:lnTo>
                      <a:pt x="1198" y="0"/>
                    </a:lnTo>
                    <a:close/>
                  </a:path>
                </a:pathLst>
              </a:custGeom>
              <a:solidFill>
                <a:schemeClr val="bg1">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3" name="Group 43"/>
            <p:cNvGrpSpPr/>
            <p:nvPr/>
          </p:nvGrpSpPr>
          <p:grpSpPr>
            <a:xfrm>
              <a:off x="2844800" y="2648409"/>
              <a:ext cx="2803525" cy="122237"/>
              <a:chOff x="4462463" y="2425701"/>
              <a:chExt cx="2803525" cy="122237"/>
            </a:xfrm>
          </p:grpSpPr>
          <p:sp>
            <p:nvSpPr>
              <p:cNvPr id="34" name="Freeform 15"/>
              <p:cNvSpPr>
                <a:spLocks/>
              </p:cNvSpPr>
              <p:nvPr/>
            </p:nvSpPr>
            <p:spPr bwMode="auto">
              <a:xfrm>
                <a:off x="4462463" y="2481263"/>
                <a:ext cx="2800350" cy="66675"/>
              </a:xfrm>
              <a:custGeom>
                <a:avLst/>
                <a:gdLst/>
                <a:ahLst/>
                <a:cxnLst>
                  <a:cxn ang="0">
                    <a:pos x="10" y="5"/>
                  </a:cxn>
                  <a:cxn ang="0">
                    <a:pos x="68" y="37"/>
                  </a:cxn>
                  <a:cxn ang="0">
                    <a:pos x="1487" y="37"/>
                  </a:cxn>
                  <a:cxn ang="0">
                    <a:pos x="1546" y="12"/>
                  </a:cxn>
                  <a:cxn ang="0">
                    <a:pos x="1547" y="0"/>
                  </a:cxn>
                  <a:cxn ang="0">
                    <a:pos x="10" y="5"/>
                  </a:cxn>
                </a:cxnLst>
                <a:rect l="0" t="0" r="r" b="b"/>
                <a:pathLst>
                  <a:path w="1547" h="37">
                    <a:moveTo>
                      <a:pt x="10" y="5"/>
                    </a:moveTo>
                    <a:cubicBezTo>
                      <a:pt x="10" y="5"/>
                      <a:pt x="0" y="23"/>
                      <a:pt x="68" y="37"/>
                    </a:cubicBezTo>
                    <a:cubicBezTo>
                      <a:pt x="1487" y="37"/>
                      <a:pt x="1487" y="37"/>
                      <a:pt x="1487" y="37"/>
                    </a:cubicBezTo>
                    <a:cubicBezTo>
                      <a:pt x="1487" y="37"/>
                      <a:pt x="1534" y="34"/>
                      <a:pt x="1546" y="12"/>
                    </a:cubicBezTo>
                    <a:cubicBezTo>
                      <a:pt x="1547" y="0"/>
                      <a:pt x="1547" y="0"/>
                      <a:pt x="1547" y="0"/>
                    </a:cubicBezTo>
                    <a:lnTo>
                      <a:pt x="10" y="5"/>
                    </a:lnTo>
                    <a:close/>
                  </a:path>
                </a:pathLst>
              </a:custGeom>
              <a:solidFill>
                <a:schemeClr val="bg1">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16"/>
              <p:cNvSpPr>
                <a:spLocks/>
              </p:cNvSpPr>
              <p:nvPr/>
            </p:nvSpPr>
            <p:spPr bwMode="auto">
              <a:xfrm>
                <a:off x="4478338" y="2425701"/>
                <a:ext cx="2787650" cy="84138"/>
              </a:xfrm>
              <a:custGeom>
                <a:avLst/>
                <a:gdLst/>
                <a:ahLst/>
                <a:cxnLst>
                  <a:cxn ang="0">
                    <a:pos x="1" y="0"/>
                  </a:cxn>
                  <a:cxn ang="0">
                    <a:pos x="0" y="38"/>
                  </a:cxn>
                  <a:cxn ang="0">
                    <a:pos x="16" y="43"/>
                  </a:cxn>
                  <a:cxn ang="0">
                    <a:pos x="1522" y="43"/>
                  </a:cxn>
                  <a:cxn ang="0">
                    <a:pos x="1538" y="40"/>
                  </a:cxn>
                  <a:cxn ang="0">
                    <a:pos x="1538" y="0"/>
                  </a:cxn>
                  <a:cxn ang="0">
                    <a:pos x="1" y="0"/>
                  </a:cxn>
                </a:cxnLst>
                <a:rect l="0" t="0" r="r" b="b"/>
                <a:pathLst>
                  <a:path w="1540" h="47">
                    <a:moveTo>
                      <a:pt x="1" y="0"/>
                    </a:moveTo>
                    <a:cubicBezTo>
                      <a:pt x="0" y="38"/>
                      <a:pt x="0" y="38"/>
                      <a:pt x="0" y="38"/>
                    </a:cubicBezTo>
                    <a:cubicBezTo>
                      <a:pt x="1" y="47"/>
                      <a:pt x="16" y="43"/>
                      <a:pt x="16" y="43"/>
                    </a:cubicBezTo>
                    <a:cubicBezTo>
                      <a:pt x="1522" y="43"/>
                      <a:pt x="1522" y="43"/>
                      <a:pt x="1522" y="43"/>
                    </a:cubicBezTo>
                    <a:cubicBezTo>
                      <a:pt x="1540" y="45"/>
                      <a:pt x="1538" y="40"/>
                      <a:pt x="1538" y="40"/>
                    </a:cubicBezTo>
                    <a:cubicBezTo>
                      <a:pt x="1538" y="0"/>
                      <a:pt x="1538" y="0"/>
                      <a:pt x="1538" y="0"/>
                    </a:cubicBezTo>
                    <a:lnTo>
                      <a:pt x="1" y="0"/>
                    </a:lnTo>
                    <a:close/>
                  </a:path>
                </a:pathLst>
              </a:custGeom>
              <a:gradFill>
                <a:gsLst>
                  <a:gs pos="42000">
                    <a:schemeClr val="bg1">
                      <a:lumMod val="75000"/>
                    </a:schemeClr>
                  </a:gs>
                  <a:gs pos="6000">
                    <a:schemeClr val="bg1">
                      <a:lumMod val="85000"/>
                    </a:schemeClr>
                  </a:gs>
                  <a:gs pos="0">
                    <a:schemeClr val="bg1">
                      <a:lumMod val="65000"/>
                    </a:schemeClr>
                  </a:gs>
                </a:gsLst>
                <a:lin ang="54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31"/>
              <p:cNvSpPr>
                <a:spLocks/>
              </p:cNvSpPr>
              <p:nvPr/>
            </p:nvSpPr>
            <p:spPr bwMode="auto">
              <a:xfrm>
                <a:off x="5672138" y="2425701"/>
                <a:ext cx="392113" cy="44450"/>
              </a:xfrm>
              <a:custGeom>
                <a:avLst/>
                <a:gdLst/>
                <a:ahLst/>
                <a:cxnLst>
                  <a:cxn ang="0">
                    <a:pos x="20" y="22"/>
                  </a:cxn>
                  <a:cxn ang="0">
                    <a:pos x="198" y="22"/>
                  </a:cxn>
                  <a:cxn ang="0">
                    <a:pos x="215" y="1"/>
                  </a:cxn>
                  <a:cxn ang="0">
                    <a:pos x="6" y="0"/>
                  </a:cxn>
                  <a:cxn ang="0">
                    <a:pos x="20" y="22"/>
                  </a:cxn>
                </a:cxnLst>
                <a:rect l="0" t="0" r="r" b="b"/>
                <a:pathLst>
                  <a:path w="217" h="25">
                    <a:moveTo>
                      <a:pt x="20" y="22"/>
                    </a:moveTo>
                    <a:cubicBezTo>
                      <a:pt x="198" y="22"/>
                      <a:pt x="198" y="22"/>
                      <a:pt x="198" y="22"/>
                    </a:cubicBezTo>
                    <a:cubicBezTo>
                      <a:pt x="198" y="22"/>
                      <a:pt x="217" y="25"/>
                      <a:pt x="215" y="1"/>
                    </a:cubicBezTo>
                    <a:cubicBezTo>
                      <a:pt x="6" y="0"/>
                      <a:pt x="6" y="0"/>
                      <a:pt x="6" y="0"/>
                    </a:cubicBezTo>
                    <a:cubicBezTo>
                      <a:pt x="6" y="0"/>
                      <a:pt x="0" y="20"/>
                      <a:pt x="20" y="22"/>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41" name="Picture Placeholder 7"/>
          <p:cNvSpPr>
            <a:spLocks noGrp="1"/>
          </p:cNvSpPr>
          <p:nvPr>
            <p:ph type="pic" sz="quarter" idx="10" hasCustomPrompt="1"/>
          </p:nvPr>
        </p:nvSpPr>
        <p:spPr>
          <a:xfrm>
            <a:off x="1079022" y="1510190"/>
            <a:ext cx="2651372" cy="1635672"/>
          </a:xfrm>
          <a:prstGeom prst="rect">
            <a:avLst/>
          </a:prstGeom>
          <a:ln>
            <a:noFill/>
          </a:ln>
        </p:spPr>
        <p:txBody>
          <a:bodyPr bIns="457200" anchor="b"/>
          <a:lstStyle>
            <a:lvl1pPr algn="ctr">
              <a:buNone/>
              <a:defRPr sz="1100">
                <a:solidFill>
                  <a:schemeClr val="tx1">
                    <a:lumMod val="50000"/>
                    <a:lumOff val="50000"/>
                  </a:schemeClr>
                </a:solidFill>
              </a:defRPr>
            </a:lvl1pPr>
          </a:lstStyle>
          <a:p>
            <a:r>
              <a:rPr lang="en-US" dirty="0"/>
              <a:t>Image Holder</a:t>
            </a:r>
          </a:p>
        </p:txBody>
      </p:sp>
      <p:sp>
        <p:nvSpPr>
          <p:cNvPr id="18"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19"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ockUp02">
    <p:spTree>
      <p:nvGrpSpPr>
        <p:cNvPr id="1" name=""/>
        <p:cNvGrpSpPr/>
        <p:nvPr/>
      </p:nvGrpSpPr>
      <p:grpSpPr>
        <a:xfrm>
          <a:off x="0" y="0"/>
          <a:ext cx="0" cy="0"/>
          <a:chOff x="0" y="0"/>
          <a:chExt cx="0" cy="0"/>
        </a:xfrm>
      </p:grpSpPr>
      <p:grpSp>
        <p:nvGrpSpPr>
          <p:cNvPr id="18" name="Group 29"/>
          <p:cNvGrpSpPr/>
          <p:nvPr userDrawn="1"/>
        </p:nvGrpSpPr>
        <p:grpSpPr>
          <a:xfrm>
            <a:off x="3834542" y="1298511"/>
            <a:ext cx="1474916" cy="3116663"/>
            <a:chOff x="3189614" y="1562392"/>
            <a:chExt cx="1474916" cy="3116662"/>
          </a:xfrm>
          <a:effectLst/>
        </p:grpSpPr>
        <p:sp>
          <p:nvSpPr>
            <p:cNvPr id="19" name="Freeform 18"/>
            <p:cNvSpPr/>
            <p:nvPr/>
          </p:nvSpPr>
          <p:spPr>
            <a:xfrm>
              <a:off x="3205386" y="1579715"/>
              <a:ext cx="1459144" cy="3099339"/>
            </a:xfrm>
            <a:custGeom>
              <a:avLst/>
              <a:gdLst>
                <a:gd name="connsiteX0" fmla="*/ 0 w 1459144"/>
                <a:gd name="connsiteY0" fmla="*/ 176060 h 3099339"/>
                <a:gd name="connsiteX1" fmla="*/ 51567 w 1459144"/>
                <a:gd name="connsiteY1" fmla="*/ 51567 h 3099339"/>
                <a:gd name="connsiteX2" fmla="*/ 176060 w 1459144"/>
                <a:gd name="connsiteY2" fmla="*/ 0 h 3099339"/>
                <a:gd name="connsiteX3" fmla="*/ 1283084 w 1459144"/>
                <a:gd name="connsiteY3" fmla="*/ 0 h 3099339"/>
                <a:gd name="connsiteX4" fmla="*/ 1407577 w 1459144"/>
                <a:gd name="connsiteY4" fmla="*/ 51567 h 3099339"/>
                <a:gd name="connsiteX5" fmla="*/ 1459144 w 1459144"/>
                <a:gd name="connsiteY5" fmla="*/ 176060 h 3099339"/>
                <a:gd name="connsiteX6" fmla="*/ 1459144 w 1459144"/>
                <a:gd name="connsiteY6" fmla="*/ 2923279 h 3099339"/>
                <a:gd name="connsiteX7" fmla="*/ 1407577 w 1459144"/>
                <a:gd name="connsiteY7" fmla="*/ 3047772 h 3099339"/>
                <a:gd name="connsiteX8" fmla="*/ 1283084 w 1459144"/>
                <a:gd name="connsiteY8" fmla="*/ 3099339 h 3099339"/>
                <a:gd name="connsiteX9" fmla="*/ 176060 w 1459144"/>
                <a:gd name="connsiteY9" fmla="*/ 3099339 h 3099339"/>
                <a:gd name="connsiteX10" fmla="*/ 51567 w 1459144"/>
                <a:gd name="connsiteY10" fmla="*/ 3047772 h 3099339"/>
                <a:gd name="connsiteX11" fmla="*/ 0 w 1459144"/>
                <a:gd name="connsiteY11" fmla="*/ 2923279 h 3099339"/>
                <a:gd name="connsiteX12" fmla="*/ 0 w 1459144"/>
                <a:gd name="connsiteY12" fmla="*/ 176060 h 309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144" h="3099339">
                  <a:moveTo>
                    <a:pt x="0" y="176060"/>
                  </a:moveTo>
                  <a:cubicBezTo>
                    <a:pt x="0" y="129366"/>
                    <a:pt x="18549" y="84584"/>
                    <a:pt x="51567" y="51567"/>
                  </a:cubicBezTo>
                  <a:cubicBezTo>
                    <a:pt x="84585" y="18549"/>
                    <a:pt x="129366" y="0"/>
                    <a:pt x="176060" y="0"/>
                  </a:cubicBezTo>
                  <a:lnTo>
                    <a:pt x="1283084" y="0"/>
                  </a:lnTo>
                  <a:cubicBezTo>
                    <a:pt x="1329778" y="0"/>
                    <a:pt x="1374560" y="18549"/>
                    <a:pt x="1407577" y="51567"/>
                  </a:cubicBezTo>
                  <a:cubicBezTo>
                    <a:pt x="1440595" y="84585"/>
                    <a:pt x="1459144" y="129366"/>
                    <a:pt x="1459144" y="176060"/>
                  </a:cubicBezTo>
                  <a:lnTo>
                    <a:pt x="1459144" y="2923279"/>
                  </a:lnTo>
                  <a:cubicBezTo>
                    <a:pt x="1459144" y="2969973"/>
                    <a:pt x="1440595" y="3014755"/>
                    <a:pt x="1407577" y="3047772"/>
                  </a:cubicBezTo>
                  <a:cubicBezTo>
                    <a:pt x="1374559" y="3080790"/>
                    <a:pt x="1329778" y="3099339"/>
                    <a:pt x="1283084" y="3099339"/>
                  </a:cubicBezTo>
                  <a:lnTo>
                    <a:pt x="176060" y="3099339"/>
                  </a:lnTo>
                  <a:cubicBezTo>
                    <a:pt x="129366" y="3099339"/>
                    <a:pt x="84584" y="3080790"/>
                    <a:pt x="51567" y="3047772"/>
                  </a:cubicBezTo>
                  <a:cubicBezTo>
                    <a:pt x="18549" y="3014754"/>
                    <a:pt x="0" y="2969973"/>
                    <a:pt x="0" y="2923279"/>
                  </a:cubicBezTo>
                  <a:lnTo>
                    <a:pt x="0" y="176060"/>
                  </a:lnTo>
                  <a:close/>
                </a:path>
              </a:pathLst>
            </a:custGeom>
            <a:solidFill>
              <a:schemeClr val="tx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20"/>
            <p:cNvGrpSpPr/>
            <p:nvPr/>
          </p:nvGrpSpPr>
          <p:grpSpPr>
            <a:xfrm>
              <a:off x="3189738" y="1991495"/>
              <a:ext cx="23663" cy="645898"/>
              <a:chOff x="3392428" y="1951545"/>
              <a:chExt cx="27432" cy="735419"/>
            </a:xfrm>
          </p:grpSpPr>
          <p:sp>
            <p:nvSpPr>
              <p:cNvPr id="26" name="Rectangle 25"/>
              <p:cNvSpPr/>
              <p:nvPr/>
            </p:nvSpPr>
            <p:spPr>
              <a:xfrm>
                <a:off x="3392428" y="1951545"/>
                <a:ext cx="18288" cy="172821"/>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3401572" y="2289545"/>
                <a:ext cx="18288" cy="118872"/>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3401572" y="2568092"/>
                <a:ext cx="18288" cy="118872"/>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Freeform 20"/>
            <p:cNvSpPr/>
            <p:nvPr/>
          </p:nvSpPr>
          <p:spPr>
            <a:xfrm>
              <a:off x="3806686" y="4332856"/>
              <a:ext cx="256543" cy="261216"/>
            </a:xfrm>
            <a:custGeom>
              <a:avLst/>
              <a:gdLst>
                <a:gd name="connsiteX0" fmla="*/ 0 w 256543"/>
                <a:gd name="connsiteY0" fmla="*/ 130608 h 261216"/>
                <a:gd name="connsiteX1" fmla="*/ 36755 w 256543"/>
                <a:gd name="connsiteY1" fmla="*/ 39091 h 261216"/>
                <a:gd name="connsiteX2" fmla="*/ 128272 w 256543"/>
                <a:gd name="connsiteY2" fmla="*/ 0 h 261216"/>
                <a:gd name="connsiteX3" fmla="*/ 219789 w 256543"/>
                <a:gd name="connsiteY3" fmla="*/ 39091 h 261216"/>
                <a:gd name="connsiteX4" fmla="*/ 256544 w 256543"/>
                <a:gd name="connsiteY4" fmla="*/ 130608 h 261216"/>
                <a:gd name="connsiteX5" fmla="*/ 219789 w 256543"/>
                <a:gd name="connsiteY5" fmla="*/ 222125 h 261216"/>
                <a:gd name="connsiteX6" fmla="*/ 128272 w 256543"/>
                <a:gd name="connsiteY6" fmla="*/ 261216 h 261216"/>
                <a:gd name="connsiteX7" fmla="*/ 36755 w 256543"/>
                <a:gd name="connsiteY7" fmla="*/ 222125 h 261216"/>
                <a:gd name="connsiteX8" fmla="*/ 0 w 256543"/>
                <a:gd name="connsiteY8" fmla="*/ 130608 h 26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543" h="261216">
                  <a:moveTo>
                    <a:pt x="0" y="130608"/>
                  </a:moveTo>
                  <a:cubicBezTo>
                    <a:pt x="0" y="96377"/>
                    <a:pt x="13199" y="63514"/>
                    <a:pt x="36755" y="39091"/>
                  </a:cubicBezTo>
                  <a:cubicBezTo>
                    <a:pt x="60874" y="14086"/>
                    <a:pt x="93851" y="0"/>
                    <a:pt x="128272" y="0"/>
                  </a:cubicBezTo>
                  <a:cubicBezTo>
                    <a:pt x="162693" y="0"/>
                    <a:pt x="195670" y="14086"/>
                    <a:pt x="219789" y="39091"/>
                  </a:cubicBezTo>
                  <a:cubicBezTo>
                    <a:pt x="243346" y="63514"/>
                    <a:pt x="256544" y="96377"/>
                    <a:pt x="256544" y="130608"/>
                  </a:cubicBezTo>
                  <a:cubicBezTo>
                    <a:pt x="256544" y="164839"/>
                    <a:pt x="243345" y="197702"/>
                    <a:pt x="219789" y="222125"/>
                  </a:cubicBezTo>
                  <a:cubicBezTo>
                    <a:pt x="195670" y="247130"/>
                    <a:pt x="162693" y="261216"/>
                    <a:pt x="128272" y="261216"/>
                  </a:cubicBezTo>
                  <a:cubicBezTo>
                    <a:pt x="93851" y="261216"/>
                    <a:pt x="60874" y="247130"/>
                    <a:pt x="36755" y="222125"/>
                  </a:cubicBezTo>
                  <a:cubicBezTo>
                    <a:pt x="13198" y="197702"/>
                    <a:pt x="0" y="164839"/>
                    <a:pt x="0" y="130608"/>
                  </a:cubicBezTo>
                  <a:close/>
                </a:path>
              </a:pathLst>
            </a:cu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p:cNvSpPr/>
            <p:nvPr/>
          </p:nvSpPr>
          <p:spPr>
            <a:xfrm>
              <a:off x="3306742" y="1997538"/>
              <a:ext cx="1256433" cy="2276759"/>
            </a:xfrm>
            <a:custGeom>
              <a:avLst/>
              <a:gdLst>
                <a:gd name="connsiteX0" fmla="*/ 0 w 1256433"/>
                <a:gd name="connsiteY0" fmla="*/ 0 h 2276759"/>
                <a:gd name="connsiteX1" fmla="*/ 1256433 w 1256433"/>
                <a:gd name="connsiteY1" fmla="*/ 0 h 2276759"/>
                <a:gd name="connsiteX2" fmla="*/ 1256433 w 1256433"/>
                <a:gd name="connsiteY2" fmla="*/ 2276759 h 2276759"/>
                <a:gd name="connsiteX3" fmla="*/ 0 w 1256433"/>
                <a:gd name="connsiteY3" fmla="*/ 2276759 h 2276759"/>
                <a:gd name="connsiteX4" fmla="*/ 0 w 1256433"/>
                <a:gd name="connsiteY4" fmla="*/ 0 h 2276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433" h="2276759">
                  <a:moveTo>
                    <a:pt x="0" y="0"/>
                  </a:moveTo>
                  <a:lnTo>
                    <a:pt x="1256433" y="0"/>
                  </a:lnTo>
                  <a:lnTo>
                    <a:pt x="1256433" y="2276759"/>
                  </a:lnTo>
                  <a:lnTo>
                    <a:pt x="0" y="2276759"/>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p:cNvSpPr/>
            <p:nvPr/>
          </p:nvSpPr>
          <p:spPr>
            <a:xfrm>
              <a:off x="3796931" y="1824436"/>
              <a:ext cx="276054" cy="32124"/>
            </a:xfrm>
            <a:custGeom>
              <a:avLst/>
              <a:gdLst>
                <a:gd name="connsiteX0" fmla="*/ 0 w 276054"/>
                <a:gd name="connsiteY0" fmla="*/ 16062 h 32124"/>
                <a:gd name="connsiteX1" fmla="*/ 4704 w 276054"/>
                <a:gd name="connsiteY1" fmla="*/ 4704 h 32124"/>
                <a:gd name="connsiteX2" fmla="*/ 16062 w 276054"/>
                <a:gd name="connsiteY2" fmla="*/ 0 h 32124"/>
                <a:gd name="connsiteX3" fmla="*/ 259992 w 276054"/>
                <a:gd name="connsiteY3" fmla="*/ 0 h 32124"/>
                <a:gd name="connsiteX4" fmla="*/ 271350 w 276054"/>
                <a:gd name="connsiteY4" fmla="*/ 4704 h 32124"/>
                <a:gd name="connsiteX5" fmla="*/ 276054 w 276054"/>
                <a:gd name="connsiteY5" fmla="*/ 16062 h 32124"/>
                <a:gd name="connsiteX6" fmla="*/ 276054 w 276054"/>
                <a:gd name="connsiteY6" fmla="*/ 16062 h 32124"/>
                <a:gd name="connsiteX7" fmla="*/ 271350 w 276054"/>
                <a:gd name="connsiteY7" fmla="*/ 27420 h 32124"/>
                <a:gd name="connsiteX8" fmla="*/ 259992 w 276054"/>
                <a:gd name="connsiteY8" fmla="*/ 32124 h 32124"/>
                <a:gd name="connsiteX9" fmla="*/ 16062 w 276054"/>
                <a:gd name="connsiteY9" fmla="*/ 32124 h 32124"/>
                <a:gd name="connsiteX10" fmla="*/ 4704 w 276054"/>
                <a:gd name="connsiteY10" fmla="*/ 27420 h 32124"/>
                <a:gd name="connsiteX11" fmla="*/ 0 w 276054"/>
                <a:gd name="connsiteY11" fmla="*/ 16062 h 3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054" h="32124">
                  <a:moveTo>
                    <a:pt x="0" y="16062"/>
                  </a:moveTo>
                  <a:cubicBezTo>
                    <a:pt x="0" y="11802"/>
                    <a:pt x="1692" y="7717"/>
                    <a:pt x="4704" y="4704"/>
                  </a:cubicBezTo>
                  <a:cubicBezTo>
                    <a:pt x="7716" y="1692"/>
                    <a:pt x="11802" y="0"/>
                    <a:pt x="16062" y="0"/>
                  </a:cubicBezTo>
                  <a:lnTo>
                    <a:pt x="259992" y="0"/>
                  </a:lnTo>
                  <a:cubicBezTo>
                    <a:pt x="264252" y="0"/>
                    <a:pt x="268337" y="1692"/>
                    <a:pt x="271350" y="4704"/>
                  </a:cubicBezTo>
                  <a:cubicBezTo>
                    <a:pt x="274362" y="7716"/>
                    <a:pt x="276054" y="11802"/>
                    <a:pt x="276054" y="16062"/>
                  </a:cubicBezTo>
                  <a:lnTo>
                    <a:pt x="276054" y="16062"/>
                  </a:lnTo>
                  <a:cubicBezTo>
                    <a:pt x="276054" y="20322"/>
                    <a:pt x="274362" y="24407"/>
                    <a:pt x="271350" y="27420"/>
                  </a:cubicBezTo>
                  <a:cubicBezTo>
                    <a:pt x="268338" y="30432"/>
                    <a:pt x="264252" y="32124"/>
                    <a:pt x="259992" y="32124"/>
                  </a:cubicBezTo>
                  <a:lnTo>
                    <a:pt x="16062" y="32124"/>
                  </a:lnTo>
                  <a:cubicBezTo>
                    <a:pt x="11802" y="32124"/>
                    <a:pt x="7717" y="30432"/>
                    <a:pt x="4704" y="27420"/>
                  </a:cubicBezTo>
                  <a:cubicBezTo>
                    <a:pt x="1692" y="24408"/>
                    <a:pt x="0" y="20322"/>
                    <a:pt x="0" y="16062"/>
                  </a:cubicBezTo>
                  <a:close/>
                </a:path>
              </a:pathLst>
            </a:custGeom>
            <a:solidFill>
              <a:schemeClr val="bg1">
                <a:lumMod val="8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23"/>
            <p:cNvSpPr/>
            <p:nvPr/>
          </p:nvSpPr>
          <p:spPr>
            <a:xfrm>
              <a:off x="3911556" y="1704426"/>
              <a:ext cx="46804" cy="47657"/>
            </a:xfrm>
            <a:custGeom>
              <a:avLst/>
              <a:gdLst>
                <a:gd name="connsiteX0" fmla="*/ 0 w 46804"/>
                <a:gd name="connsiteY0" fmla="*/ 23829 h 47657"/>
                <a:gd name="connsiteX1" fmla="*/ 6705 w 46804"/>
                <a:gd name="connsiteY1" fmla="*/ 7132 h 47657"/>
                <a:gd name="connsiteX2" fmla="*/ 23402 w 46804"/>
                <a:gd name="connsiteY2" fmla="*/ 0 h 47657"/>
                <a:gd name="connsiteX3" fmla="*/ 40099 w 46804"/>
                <a:gd name="connsiteY3" fmla="*/ 7132 h 47657"/>
                <a:gd name="connsiteX4" fmla="*/ 46804 w 46804"/>
                <a:gd name="connsiteY4" fmla="*/ 23829 h 47657"/>
                <a:gd name="connsiteX5" fmla="*/ 40099 w 46804"/>
                <a:gd name="connsiteY5" fmla="*/ 40526 h 47657"/>
                <a:gd name="connsiteX6" fmla="*/ 23402 w 46804"/>
                <a:gd name="connsiteY6" fmla="*/ 47658 h 47657"/>
                <a:gd name="connsiteX7" fmla="*/ 6705 w 46804"/>
                <a:gd name="connsiteY7" fmla="*/ 40526 h 47657"/>
                <a:gd name="connsiteX8" fmla="*/ 0 w 46804"/>
                <a:gd name="connsiteY8" fmla="*/ 23829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04" h="47657">
                  <a:moveTo>
                    <a:pt x="0" y="23829"/>
                  </a:moveTo>
                  <a:cubicBezTo>
                    <a:pt x="0" y="17584"/>
                    <a:pt x="2408" y="11588"/>
                    <a:pt x="6705" y="7132"/>
                  </a:cubicBezTo>
                  <a:cubicBezTo>
                    <a:pt x="11105" y="2570"/>
                    <a:pt x="17122" y="0"/>
                    <a:pt x="23402" y="0"/>
                  </a:cubicBezTo>
                  <a:cubicBezTo>
                    <a:pt x="29682" y="0"/>
                    <a:pt x="35698" y="2570"/>
                    <a:pt x="40099" y="7132"/>
                  </a:cubicBezTo>
                  <a:cubicBezTo>
                    <a:pt x="44397" y="11588"/>
                    <a:pt x="46804" y="17583"/>
                    <a:pt x="46804" y="23829"/>
                  </a:cubicBezTo>
                  <a:cubicBezTo>
                    <a:pt x="46804" y="30074"/>
                    <a:pt x="44396" y="36070"/>
                    <a:pt x="40099" y="40526"/>
                  </a:cubicBezTo>
                  <a:cubicBezTo>
                    <a:pt x="35699" y="45088"/>
                    <a:pt x="29682" y="47658"/>
                    <a:pt x="23402" y="47658"/>
                  </a:cubicBezTo>
                  <a:cubicBezTo>
                    <a:pt x="17122" y="47658"/>
                    <a:pt x="11106" y="45088"/>
                    <a:pt x="6705" y="40526"/>
                  </a:cubicBezTo>
                  <a:cubicBezTo>
                    <a:pt x="2407" y="36070"/>
                    <a:pt x="0" y="30075"/>
                    <a:pt x="0" y="23829"/>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p:cNvSpPr/>
            <p:nvPr/>
          </p:nvSpPr>
          <p:spPr>
            <a:xfrm>
              <a:off x="4293042" y="1562392"/>
              <a:ext cx="198758" cy="40154"/>
            </a:xfrm>
            <a:custGeom>
              <a:avLst/>
              <a:gdLst>
                <a:gd name="connsiteX0" fmla="*/ 0 w 198758"/>
                <a:gd name="connsiteY0" fmla="*/ 0 h 40154"/>
                <a:gd name="connsiteX1" fmla="*/ 198758 w 198758"/>
                <a:gd name="connsiteY1" fmla="*/ 0 h 40154"/>
                <a:gd name="connsiteX2" fmla="*/ 198758 w 198758"/>
                <a:gd name="connsiteY2" fmla="*/ 40154 h 40154"/>
                <a:gd name="connsiteX3" fmla="*/ 0 w 198758"/>
                <a:gd name="connsiteY3" fmla="*/ 40154 h 40154"/>
                <a:gd name="connsiteX4" fmla="*/ 0 w 198758"/>
                <a:gd name="connsiteY4" fmla="*/ 0 h 40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58" h="40154">
                  <a:moveTo>
                    <a:pt x="0" y="0"/>
                  </a:moveTo>
                  <a:lnTo>
                    <a:pt x="198758" y="0"/>
                  </a:lnTo>
                  <a:lnTo>
                    <a:pt x="198758" y="40154"/>
                  </a:lnTo>
                  <a:lnTo>
                    <a:pt x="0" y="40154"/>
                  </a:lnTo>
                  <a:lnTo>
                    <a:pt x="0" y="0"/>
                  </a:lnTo>
                  <a:close/>
                </a:path>
              </a:pathLst>
            </a:cu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Picture Placeholder 7"/>
          <p:cNvSpPr>
            <a:spLocks noGrp="1"/>
          </p:cNvSpPr>
          <p:nvPr>
            <p:ph type="pic" sz="quarter" idx="10" hasCustomPrompt="1"/>
          </p:nvPr>
        </p:nvSpPr>
        <p:spPr>
          <a:xfrm>
            <a:off x="3951670" y="1727613"/>
            <a:ext cx="1256433" cy="2282803"/>
          </a:xfrm>
          <a:prstGeom prst="rect">
            <a:avLst/>
          </a:prstGeom>
          <a:ln>
            <a:noFill/>
          </a:ln>
        </p:spPr>
        <p:txBody>
          <a:bodyPr bIns="457200" anchor="b"/>
          <a:lstStyle>
            <a:lvl1pPr algn="ctr">
              <a:buNone/>
              <a:defRPr sz="1100">
                <a:solidFill>
                  <a:schemeClr val="tx1">
                    <a:lumMod val="50000"/>
                    <a:lumOff val="50000"/>
                  </a:schemeClr>
                </a:solidFill>
              </a:defRPr>
            </a:lvl1pPr>
          </a:lstStyle>
          <a:p>
            <a:r>
              <a:rPr lang="en-US" dirty="0"/>
              <a:t>Image Holder</a:t>
            </a:r>
          </a:p>
        </p:txBody>
      </p:sp>
      <p:sp>
        <p:nvSpPr>
          <p:cNvPr id="31"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33"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MockUp02">
    <p:spTree>
      <p:nvGrpSpPr>
        <p:cNvPr id="1" name=""/>
        <p:cNvGrpSpPr/>
        <p:nvPr/>
      </p:nvGrpSpPr>
      <p:grpSpPr>
        <a:xfrm>
          <a:off x="0" y="0"/>
          <a:ext cx="0" cy="0"/>
          <a:chOff x="0" y="0"/>
          <a:chExt cx="0" cy="0"/>
        </a:xfrm>
      </p:grpSpPr>
      <p:sp>
        <p:nvSpPr>
          <p:cNvPr id="37" name="Rectangle 36"/>
          <p:cNvSpPr/>
          <p:nvPr userDrawn="1"/>
        </p:nvSpPr>
        <p:spPr>
          <a:xfrm>
            <a:off x="0" y="3273754"/>
            <a:ext cx="9144000" cy="1869745"/>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Line buttom"/>
          <p:cNvCxnSpPr/>
          <p:nvPr userDrawn="1"/>
        </p:nvCxnSpPr>
        <p:spPr>
          <a:xfrm>
            <a:off x="0" y="3273754"/>
            <a:ext cx="9144000" cy="0"/>
          </a:xfrm>
          <a:prstGeom prst="line">
            <a:avLst/>
          </a:prstGeom>
          <a:ln w="19050">
            <a:solidFill>
              <a:schemeClr val="tx1">
                <a:lumMod val="50000"/>
                <a:lumOff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a:off x="3328989" y="1450783"/>
            <a:ext cx="2552732" cy="2031086"/>
            <a:chOff x="2094899" y="1081795"/>
            <a:chExt cx="4400683" cy="3501414"/>
          </a:xfrm>
        </p:grpSpPr>
        <p:sp>
          <p:nvSpPr>
            <p:cNvPr id="20" name="Rectangle 19"/>
            <p:cNvSpPr/>
            <p:nvPr/>
          </p:nvSpPr>
          <p:spPr>
            <a:xfrm>
              <a:off x="2261198" y="1247618"/>
              <a:ext cx="4081379" cy="2259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sp>
          <p:nvSpPr>
            <p:cNvPr id="31" name="Freeform 5"/>
            <p:cNvSpPr>
              <a:spLocks noEditPoints="1"/>
            </p:cNvSpPr>
            <p:nvPr/>
          </p:nvSpPr>
          <p:spPr bwMode="auto">
            <a:xfrm>
              <a:off x="2094899" y="1081795"/>
              <a:ext cx="4400683" cy="2608522"/>
            </a:xfrm>
            <a:custGeom>
              <a:avLst/>
              <a:gdLst/>
              <a:ahLst/>
              <a:cxnLst>
                <a:cxn ang="0">
                  <a:pos x="1757" y="0"/>
                </a:cxn>
                <a:cxn ang="0">
                  <a:pos x="921" y="0"/>
                </a:cxn>
                <a:cxn ang="0">
                  <a:pos x="893" y="0"/>
                </a:cxn>
                <a:cxn ang="0">
                  <a:pos x="56" y="0"/>
                </a:cxn>
                <a:cxn ang="0">
                  <a:pos x="0" y="47"/>
                </a:cxn>
                <a:cxn ang="0">
                  <a:pos x="0" y="1076"/>
                </a:cxn>
                <a:cxn ang="0">
                  <a:pos x="1816" y="1076"/>
                </a:cxn>
                <a:cxn ang="0">
                  <a:pos x="1816" y="47"/>
                </a:cxn>
                <a:cxn ang="0">
                  <a:pos x="1757" y="0"/>
                </a:cxn>
                <a:cxn ang="0">
                  <a:pos x="1732" y="1000"/>
                </a:cxn>
                <a:cxn ang="0">
                  <a:pos x="76" y="1000"/>
                </a:cxn>
                <a:cxn ang="0">
                  <a:pos x="76" y="68"/>
                </a:cxn>
                <a:cxn ang="0">
                  <a:pos x="1732" y="68"/>
                </a:cxn>
                <a:cxn ang="0">
                  <a:pos x="1732" y="1000"/>
                </a:cxn>
              </a:cxnLst>
              <a:rect l="0" t="0" r="r" b="b"/>
              <a:pathLst>
                <a:path w="1816" h="1076">
                  <a:moveTo>
                    <a:pt x="1757" y="0"/>
                  </a:moveTo>
                  <a:cubicBezTo>
                    <a:pt x="921" y="0"/>
                    <a:pt x="921" y="0"/>
                    <a:pt x="921" y="0"/>
                  </a:cubicBezTo>
                  <a:cubicBezTo>
                    <a:pt x="893" y="0"/>
                    <a:pt x="893" y="0"/>
                    <a:pt x="893" y="0"/>
                  </a:cubicBezTo>
                  <a:cubicBezTo>
                    <a:pt x="56" y="0"/>
                    <a:pt x="56" y="0"/>
                    <a:pt x="56" y="0"/>
                  </a:cubicBezTo>
                  <a:cubicBezTo>
                    <a:pt x="27" y="0"/>
                    <a:pt x="0" y="17"/>
                    <a:pt x="0" y="47"/>
                  </a:cubicBezTo>
                  <a:cubicBezTo>
                    <a:pt x="0" y="1076"/>
                    <a:pt x="0" y="1076"/>
                    <a:pt x="0" y="1076"/>
                  </a:cubicBezTo>
                  <a:cubicBezTo>
                    <a:pt x="1816" y="1076"/>
                    <a:pt x="1816" y="1076"/>
                    <a:pt x="1816" y="1076"/>
                  </a:cubicBezTo>
                  <a:cubicBezTo>
                    <a:pt x="1816" y="47"/>
                    <a:pt x="1816" y="47"/>
                    <a:pt x="1816" y="47"/>
                  </a:cubicBezTo>
                  <a:cubicBezTo>
                    <a:pt x="1816" y="17"/>
                    <a:pt x="1787" y="0"/>
                    <a:pt x="1757" y="0"/>
                  </a:cubicBezTo>
                  <a:moveTo>
                    <a:pt x="1732" y="1000"/>
                  </a:moveTo>
                  <a:cubicBezTo>
                    <a:pt x="76" y="1000"/>
                    <a:pt x="76" y="1000"/>
                    <a:pt x="76" y="1000"/>
                  </a:cubicBezTo>
                  <a:cubicBezTo>
                    <a:pt x="76" y="68"/>
                    <a:pt x="76" y="68"/>
                    <a:pt x="76" y="68"/>
                  </a:cubicBezTo>
                  <a:cubicBezTo>
                    <a:pt x="1732" y="68"/>
                    <a:pt x="1732" y="68"/>
                    <a:pt x="1732" y="68"/>
                  </a:cubicBezTo>
                  <a:cubicBezTo>
                    <a:pt x="1732" y="1000"/>
                    <a:pt x="1732" y="1000"/>
                    <a:pt x="1732" y="100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algn="r" rtl="1"/>
              <a:endParaRPr lang="en-US" dirty="0"/>
            </a:p>
          </p:txBody>
        </p:sp>
        <p:sp>
          <p:nvSpPr>
            <p:cNvPr id="33" name="Freeform 23"/>
            <p:cNvSpPr>
              <a:spLocks/>
            </p:cNvSpPr>
            <p:nvPr/>
          </p:nvSpPr>
          <p:spPr bwMode="auto">
            <a:xfrm>
              <a:off x="2311744" y="1247618"/>
              <a:ext cx="3979748" cy="2259869"/>
            </a:xfrm>
            <a:custGeom>
              <a:avLst/>
              <a:gdLst/>
              <a:ahLst/>
              <a:cxnLst>
                <a:cxn ang="0">
                  <a:pos x="1872" y="0"/>
                </a:cxn>
                <a:cxn ang="0">
                  <a:pos x="0" y="0"/>
                </a:cxn>
                <a:cxn ang="0">
                  <a:pos x="1872" y="1063"/>
                </a:cxn>
                <a:cxn ang="0">
                  <a:pos x="1872" y="0"/>
                </a:cxn>
              </a:cxnLst>
              <a:rect l="0" t="0" r="r" b="b"/>
              <a:pathLst>
                <a:path w="1872" h="1063">
                  <a:moveTo>
                    <a:pt x="1872" y="0"/>
                  </a:moveTo>
                  <a:lnTo>
                    <a:pt x="0" y="0"/>
                  </a:lnTo>
                  <a:lnTo>
                    <a:pt x="1872" y="1063"/>
                  </a:lnTo>
                  <a:lnTo>
                    <a:pt x="1872" y="0"/>
                  </a:lnTo>
                  <a:close/>
                </a:path>
              </a:pathLst>
            </a:custGeom>
            <a:solidFill>
              <a:srgbClr val="FFFFFF">
                <a:alpha val="16000"/>
              </a:srgbClr>
            </a:solidFill>
            <a:ln w="9525">
              <a:noFill/>
              <a:round/>
              <a:headEnd/>
              <a:tailEnd/>
            </a:ln>
          </p:spPr>
          <p:txBody>
            <a:bodyPr vert="horz" wrap="square" lIns="91440" tIns="45720" rIns="91440" bIns="45720" numCol="1" anchor="t" anchorCtr="0" compatLnSpc="1">
              <a:prstTxWarp prst="textNoShape">
                <a:avLst/>
              </a:prstTxWarp>
            </a:bodyPr>
            <a:lstStyle/>
            <a:p>
              <a:pPr algn="r" rtl="1"/>
              <a:endParaRPr lang="en-US" dirty="0"/>
            </a:p>
          </p:txBody>
        </p:sp>
        <p:sp>
          <p:nvSpPr>
            <p:cNvPr id="34" name="Freeform 27"/>
            <p:cNvSpPr>
              <a:spLocks/>
            </p:cNvSpPr>
            <p:nvPr/>
          </p:nvSpPr>
          <p:spPr bwMode="auto">
            <a:xfrm>
              <a:off x="2094899" y="3690315"/>
              <a:ext cx="4400683" cy="397550"/>
            </a:xfrm>
            <a:custGeom>
              <a:avLst/>
              <a:gdLst/>
              <a:ahLst/>
              <a:cxnLst>
                <a:cxn ang="0">
                  <a:pos x="0" y="0"/>
                </a:cxn>
                <a:cxn ang="0">
                  <a:pos x="0" y="100"/>
                </a:cxn>
                <a:cxn ang="0">
                  <a:pos x="56" y="164"/>
                </a:cxn>
                <a:cxn ang="0">
                  <a:pos x="893" y="164"/>
                </a:cxn>
                <a:cxn ang="0">
                  <a:pos x="921" y="164"/>
                </a:cxn>
                <a:cxn ang="0">
                  <a:pos x="1757" y="164"/>
                </a:cxn>
                <a:cxn ang="0">
                  <a:pos x="1816" y="100"/>
                </a:cxn>
                <a:cxn ang="0">
                  <a:pos x="1816" y="0"/>
                </a:cxn>
                <a:cxn ang="0">
                  <a:pos x="0" y="0"/>
                </a:cxn>
              </a:cxnLst>
              <a:rect l="0" t="0" r="r" b="b"/>
              <a:pathLst>
                <a:path w="1816" h="164">
                  <a:moveTo>
                    <a:pt x="0" y="0"/>
                  </a:moveTo>
                  <a:cubicBezTo>
                    <a:pt x="0" y="100"/>
                    <a:pt x="0" y="100"/>
                    <a:pt x="0" y="100"/>
                  </a:cubicBezTo>
                  <a:cubicBezTo>
                    <a:pt x="0" y="130"/>
                    <a:pt x="27" y="164"/>
                    <a:pt x="56" y="164"/>
                  </a:cubicBezTo>
                  <a:cubicBezTo>
                    <a:pt x="893" y="164"/>
                    <a:pt x="893" y="164"/>
                    <a:pt x="893" y="164"/>
                  </a:cubicBezTo>
                  <a:cubicBezTo>
                    <a:pt x="921" y="164"/>
                    <a:pt x="921" y="164"/>
                    <a:pt x="921" y="164"/>
                  </a:cubicBezTo>
                  <a:cubicBezTo>
                    <a:pt x="1757" y="164"/>
                    <a:pt x="1757" y="164"/>
                    <a:pt x="1757" y="164"/>
                  </a:cubicBezTo>
                  <a:cubicBezTo>
                    <a:pt x="1787" y="164"/>
                    <a:pt x="1816" y="130"/>
                    <a:pt x="1816" y="100"/>
                  </a:cubicBezTo>
                  <a:cubicBezTo>
                    <a:pt x="1816" y="0"/>
                    <a:pt x="1816" y="0"/>
                    <a:pt x="1816" y="0"/>
                  </a:cubicBezTo>
                  <a:lnTo>
                    <a:pt x="0" y="0"/>
                  </a:lnTo>
                  <a:close/>
                </a:path>
              </a:pathLst>
            </a:custGeom>
            <a:gradFill>
              <a:gsLst>
                <a:gs pos="83000">
                  <a:schemeClr val="bg1">
                    <a:lumMod val="75000"/>
                  </a:schemeClr>
                </a:gs>
                <a:gs pos="54000">
                  <a:schemeClr val="bg1">
                    <a:lumMod val="85000"/>
                  </a:schemeClr>
                </a:gs>
              </a:gsLst>
              <a:lin ang="1800000" scaled="0"/>
            </a:gradFill>
            <a:ln w="9525">
              <a:noFill/>
              <a:round/>
              <a:headEnd/>
              <a:tailEnd/>
            </a:ln>
          </p:spPr>
          <p:txBody>
            <a:bodyPr vert="horz" wrap="square" lIns="91440" tIns="45720" rIns="91440" bIns="45720" numCol="1" anchor="t" anchorCtr="0" compatLnSpc="1">
              <a:prstTxWarp prst="textNoShape">
                <a:avLst/>
              </a:prstTxWarp>
            </a:bodyPr>
            <a:lstStyle/>
            <a:p>
              <a:pPr algn="r" rtl="1"/>
              <a:r>
                <a:rPr lang="en-US" dirty="0"/>
                <a:t> </a:t>
              </a:r>
            </a:p>
          </p:txBody>
        </p:sp>
        <p:sp>
          <p:nvSpPr>
            <p:cNvPr id="35" name="Freeform 29"/>
            <p:cNvSpPr>
              <a:spLocks/>
            </p:cNvSpPr>
            <p:nvPr/>
          </p:nvSpPr>
          <p:spPr bwMode="auto">
            <a:xfrm>
              <a:off x="3506519" y="4087866"/>
              <a:ext cx="1590198" cy="495343"/>
            </a:xfrm>
            <a:custGeom>
              <a:avLst/>
              <a:gdLst/>
              <a:ahLst/>
              <a:cxnLst>
                <a:cxn ang="0">
                  <a:pos x="335" y="0"/>
                </a:cxn>
                <a:cxn ang="0">
                  <a:pos x="322" y="0"/>
                </a:cxn>
                <a:cxn ang="0">
                  <a:pos x="143" y="0"/>
                </a:cxn>
                <a:cxn ang="0">
                  <a:pos x="102" y="128"/>
                </a:cxn>
                <a:cxn ang="0">
                  <a:pos x="108" y="204"/>
                </a:cxn>
                <a:cxn ang="0">
                  <a:pos x="322" y="204"/>
                </a:cxn>
                <a:cxn ang="0">
                  <a:pos x="335" y="204"/>
                </a:cxn>
                <a:cxn ang="0">
                  <a:pos x="549" y="204"/>
                </a:cxn>
                <a:cxn ang="0">
                  <a:pos x="555" y="128"/>
                </a:cxn>
                <a:cxn ang="0">
                  <a:pos x="513" y="0"/>
                </a:cxn>
                <a:cxn ang="0">
                  <a:pos x="335" y="0"/>
                </a:cxn>
              </a:cxnLst>
              <a:rect l="0" t="0" r="r" b="b"/>
              <a:pathLst>
                <a:path w="656" h="204">
                  <a:moveTo>
                    <a:pt x="335" y="0"/>
                  </a:moveTo>
                  <a:cubicBezTo>
                    <a:pt x="322" y="0"/>
                    <a:pt x="322" y="0"/>
                    <a:pt x="322" y="0"/>
                  </a:cubicBezTo>
                  <a:cubicBezTo>
                    <a:pt x="143" y="0"/>
                    <a:pt x="143" y="0"/>
                    <a:pt x="143" y="0"/>
                  </a:cubicBezTo>
                  <a:cubicBezTo>
                    <a:pt x="143" y="0"/>
                    <a:pt x="142" y="88"/>
                    <a:pt x="102" y="128"/>
                  </a:cubicBezTo>
                  <a:cubicBezTo>
                    <a:pt x="62" y="169"/>
                    <a:pt x="0" y="204"/>
                    <a:pt x="108" y="204"/>
                  </a:cubicBezTo>
                  <a:cubicBezTo>
                    <a:pt x="322" y="204"/>
                    <a:pt x="322" y="204"/>
                    <a:pt x="322" y="204"/>
                  </a:cubicBezTo>
                  <a:cubicBezTo>
                    <a:pt x="335" y="204"/>
                    <a:pt x="335" y="204"/>
                    <a:pt x="335" y="204"/>
                  </a:cubicBezTo>
                  <a:cubicBezTo>
                    <a:pt x="549" y="204"/>
                    <a:pt x="549" y="204"/>
                    <a:pt x="549" y="204"/>
                  </a:cubicBezTo>
                  <a:cubicBezTo>
                    <a:pt x="656" y="204"/>
                    <a:pt x="594" y="169"/>
                    <a:pt x="555" y="128"/>
                  </a:cubicBezTo>
                  <a:cubicBezTo>
                    <a:pt x="515" y="88"/>
                    <a:pt x="513" y="0"/>
                    <a:pt x="513" y="0"/>
                  </a:cubicBezTo>
                  <a:lnTo>
                    <a:pt x="335" y="0"/>
                  </a:lnTo>
                  <a:close/>
                </a:path>
              </a:pathLst>
            </a:custGeom>
            <a:gradFill>
              <a:gsLst>
                <a:gs pos="42000">
                  <a:schemeClr val="bg1">
                    <a:lumMod val="75000"/>
                  </a:schemeClr>
                </a:gs>
                <a:gs pos="6000">
                  <a:schemeClr val="bg1">
                    <a:lumMod val="85000"/>
                  </a:schemeClr>
                </a:gs>
                <a:gs pos="0">
                  <a:schemeClr val="bg1">
                    <a:lumMod val="65000"/>
                  </a:schemeClr>
                </a:gs>
              </a:gsLst>
              <a:lin ang="5400000" scaled="0"/>
            </a:gradFill>
            <a:ln w="9525">
              <a:noFill/>
              <a:round/>
              <a:headEnd/>
              <a:tailEnd/>
            </a:ln>
          </p:spPr>
          <p:txBody>
            <a:bodyPr vert="horz" wrap="square" lIns="91440" tIns="45720" rIns="91440" bIns="45720" numCol="1" anchor="t" anchorCtr="0" compatLnSpc="1">
              <a:prstTxWarp prst="textNoShape">
                <a:avLst/>
              </a:prstTxWarp>
            </a:bodyPr>
            <a:lstStyle/>
            <a:p>
              <a:pPr algn="r" rtl="1"/>
              <a:endParaRPr lang="en-US" dirty="0"/>
            </a:p>
          </p:txBody>
        </p:sp>
      </p:grpSp>
      <p:sp>
        <p:nvSpPr>
          <p:cNvPr id="36" name="Picture Placeholder 7"/>
          <p:cNvSpPr>
            <a:spLocks noGrp="1"/>
          </p:cNvSpPr>
          <p:nvPr>
            <p:ph type="pic" sz="quarter" idx="10" hasCustomPrompt="1"/>
          </p:nvPr>
        </p:nvSpPr>
        <p:spPr>
          <a:xfrm>
            <a:off x="3445151" y="1546974"/>
            <a:ext cx="2318183" cy="1310896"/>
          </a:xfrm>
          <a:prstGeom prst="rect">
            <a:avLst/>
          </a:prstGeom>
          <a:ln>
            <a:noFill/>
          </a:ln>
        </p:spPr>
        <p:txBody>
          <a:bodyPr tIns="0" bIns="274320" anchor="b"/>
          <a:lstStyle>
            <a:lvl1pPr algn="ctr">
              <a:buNone/>
              <a:defRPr sz="1100">
                <a:solidFill>
                  <a:schemeClr val="tx1">
                    <a:lumMod val="50000"/>
                    <a:lumOff val="50000"/>
                  </a:schemeClr>
                </a:solidFill>
              </a:defRPr>
            </a:lvl1pPr>
          </a:lstStyle>
          <a:p>
            <a:r>
              <a:rPr lang="en-US" dirty="0"/>
              <a:t>Image Holder</a:t>
            </a:r>
          </a:p>
        </p:txBody>
      </p:sp>
      <p:sp>
        <p:nvSpPr>
          <p:cNvPr id="15"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19"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ockUp4">
    <p:spTree>
      <p:nvGrpSpPr>
        <p:cNvPr id="1" name=""/>
        <p:cNvGrpSpPr/>
        <p:nvPr/>
      </p:nvGrpSpPr>
      <p:grpSpPr>
        <a:xfrm>
          <a:off x="0" y="0"/>
          <a:ext cx="0" cy="0"/>
          <a:chOff x="0" y="0"/>
          <a:chExt cx="0" cy="0"/>
        </a:xfrm>
      </p:grpSpPr>
      <p:cxnSp>
        <p:nvCxnSpPr>
          <p:cNvPr id="18" name="Straight Line buttom"/>
          <p:cNvCxnSpPr/>
          <p:nvPr userDrawn="1"/>
        </p:nvCxnSpPr>
        <p:spPr>
          <a:xfrm>
            <a:off x="0" y="3272559"/>
            <a:ext cx="9144000" cy="0"/>
          </a:xfrm>
          <a:prstGeom prst="line">
            <a:avLst/>
          </a:prstGeom>
          <a:ln w="19050">
            <a:solidFill>
              <a:schemeClr val="tx1">
                <a:lumMod val="50000"/>
                <a:lumOff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20" name="Rectangle 19"/>
          <p:cNvSpPr/>
          <p:nvPr userDrawn="1"/>
        </p:nvSpPr>
        <p:spPr>
          <a:xfrm>
            <a:off x="0" y="3273754"/>
            <a:ext cx="9144000" cy="186974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29"/>
          <p:cNvGrpSpPr/>
          <p:nvPr userDrawn="1"/>
        </p:nvGrpSpPr>
        <p:grpSpPr>
          <a:xfrm>
            <a:off x="677589" y="1073968"/>
            <a:ext cx="1647737" cy="3481853"/>
            <a:chOff x="3189614" y="1562392"/>
            <a:chExt cx="1474916" cy="3116662"/>
          </a:xfrm>
          <a:effectLst/>
        </p:grpSpPr>
        <p:sp>
          <p:nvSpPr>
            <p:cNvPr id="33" name="Freeform 32"/>
            <p:cNvSpPr/>
            <p:nvPr/>
          </p:nvSpPr>
          <p:spPr>
            <a:xfrm>
              <a:off x="3205386" y="1579715"/>
              <a:ext cx="1459144" cy="3099339"/>
            </a:xfrm>
            <a:custGeom>
              <a:avLst/>
              <a:gdLst>
                <a:gd name="connsiteX0" fmla="*/ 0 w 1459144"/>
                <a:gd name="connsiteY0" fmla="*/ 176060 h 3099339"/>
                <a:gd name="connsiteX1" fmla="*/ 51567 w 1459144"/>
                <a:gd name="connsiteY1" fmla="*/ 51567 h 3099339"/>
                <a:gd name="connsiteX2" fmla="*/ 176060 w 1459144"/>
                <a:gd name="connsiteY2" fmla="*/ 0 h 3099339"/>
                <a:gd name="connsiteX3" fmla="*/ 1283084 w 1459144"/>
                <a:gd name="connsiteY3" fmla="*/ 0 h 3099339"/>
                <a:gd name="connsiteX4" fmla="*/ 1407577 w 1459144"/>
                <a:gd name="connsiteY4" fmla="*/ 51567 h 3099339"/>
                <a:gd name="connsiteX5" fmla="*/ 1459144 w 1459144"/>
                <a:gd name="connsiteY5" fmla="*/ 176060 h 3099339"/>
                <a:gd name="connsiteX6" fmla="*/ 1459144 w 1459144"/>
                <a:gd name="connsiteY6" fmla="*/ 2923279 h 3099339"/>
                <a:gd name="connsiteX7" fmla="*/ 1407577 w 1459144"/>
                <a:gd name="connsiteY7" fmla="*/ 3047772 h 3099339"/>
                <a:gd name="connsiteX8" fmla="*/ 1283084 w 1459144"/>
                <a:gd name="connsiteY8" fmla="*/ 3099339 h 3099339"/>
                <a:gd name="connsiteX9" fmla="*/ 176060 w 1459144"/>
                <a:gd name="connsiteY9" fmla="*/ 3099339 h 3099339"/>
                <a:gd name="connsiteX10" fmla="*/ 51567 w 1459144"/>
                <a:gd name="connsiteY10" fmla="*/ 3047772 h 3099339"/>
                <a:gd name="connsiteX11" fmla="*/ 0 w 1459144"/>
                <a:gd name="connsiteY11" fmla="*/ 2923279 h 3099339"/>
                <a:gd name="connsiteX12" fmla="*/ 0 w 1459144"/>
                <a:gd name="connsiteY12" fmla="*/ 176060 h 309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144" h="3099339">
                  <a:moveTo>
                    <a:pt x="0" y="176060"/>
                  </a:moveTo>
                  <a:cubicBezTo>
                    <a:pt x="0" y="129366"/>
                    <a:pt x="18549" y="84584"/>
                    <a:pt x="51567" y="51567"/>
                  </a:cubicBezTo>
                  <a:cubicBezTo>
                    <a:pt x="84585" y="18549"/>
                    <a:pt x="129366" y="0"/>
                    <a:pt x="176060" y="0"/>
                  </a:cubicBezTo>
                  <a:lnTo>
                    <a:pt x="1283084" y="0"/>
                  </a:lnTo>
                  <a:cubicBezTo>
                    <a:pt x="1329778" y="0"/>
                    <a:pt x="1374560" y="18549"/>
                    <a:pt x="1407577" y="51567"/>
                  </a:cubicBezTo>
                  <a:cubicBezTo>
                    <a:pt x="1440595" y="84585"/>
                    <a:pt x="1459144" y="129366"/>
                    <a:pt x="1459144" y="176060"/>
                  </a:cubicBezTo>
                  <a:lnTo>
                    <a:pt x="1459144" y="2923279"/>
                  </a:lnTo>
                  <a:cubicBezTo>
                    <a:pt x="1459144" y="2969973"/>
                    <a:pt x="1440595" y="3014755"/>
                    <a:pt x="1407577" y="3047772"/>
                  </a:cubicBezTo>
                  <a:cubicBezTo>
                    <a:pt x="1374559" y="3080790"/>
                    <a:pt x="1329778" y="3099339"/>
                    <a:pt x="1283084" y="3099339"/>
                  </a:cubicBezTo>
                  <a:lnTo>
                    <a:pt x="176060" y="3099339"/>
                  </a:lnTo>
                  <a:cubicBezTo>
                    <a:pt x="129366" y="3099339"/>
                    <a:pt x="84584" y="3080790"/>
                    <a:pt x="51567" y="3047772"/>
                  </a:cubicBezTo>
                  <a:cubicBezTo>
                    <a:pt x="18549" y="3014754"/>
                    <a:pt x="0" y="2969973"/>
                    <a:pt x="0" y="2923279"/>
                  </a:cubicBezTo>
                  <a:lnTo>
                    <a:pt x="0" y="176060"/>
                  </a:lnTo>
                  <a:close/>
                </a:path>
              </a:pathLst>
            </a:custGeom>
            <a:solidFill>
              <a:schemeClr val="tx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20"/>
            <p:cNvGrpSpPr/>
            <p:nvPr/>
          </p:nvGrpSpPr>
          <p:grpSpPr>
            <a:xfrm>
              <a:off x="3189738" y="1991495"/>
              <a:ext cx="23663" cy="645898"/>
              <a:chOff x="3392428" y="1951545"/>
              <a:chExt cx="27432" cy="735419"/>
            </a:xfrm>
          </p:grpSpPr>
          <p:sp>
            <p:nvSpPr>
              <p:cNvPr id="40" name="Rectangle 39"/>
              <p:cNvSpPr/>
              <p:nvPr/>
            </p:nvSpPr>
            <p:spPr>
              <a:xfrm>
                <a:off x="3392428" y="1951545"/>
                <a:ext cx="18288" cy="172821"/>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3401572" y="2289545"/>
                <a:ext cx="18288" cy="118872"/>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3401572" y="2568092"/>
                <a:ext cx="18288" cy="118872"/>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Freeform 34"/>
            <p:cNvSpPr/>
            <p:nvPr/>
          </p:nvSpPr>
          <p:spPr>
            <a:xfrm>
              <a:off x="3806686" y="4332856"/>
              <a:ext cx="256543" cy="261216"/>
            </a:xfrm>
            <a:custGeom>
              <a:avLst/>
              <a:gdLst>
                <a:gd name="connsiteX0" fmla="*/ 0 w 256543"/>
                <a:gd name="connsiteY0" fmla="*/ 130608 h 261216"/>
                <a:gd name="connsiteX1" fmla="*/ 36755 w 256543"/>
                <a:gd name="connsiteY1" fmla="*/ 39091 h 261216"/>
                <a:gd name="connsiteX2" fmla="*/ 128272 w 256543"/>
                <a:gd name="connsiteY2" fmla="*/ 0 h 261216"/>
                <a:gd name="connsiteX3" fmla="*/ 219789 w 256543"/>
                <a:gd name="connsiteY3" fmla="*/ 39091 h 261216"/>
                <a:gd name="connsiteX4" fmla="*/ 256544 w 256543"/>
                <a:gd name="connsiteY4" fmla="*/ 130608 h 261216"/>
                <a:gd name="connsiteX5" fmla="*/ 219789 w 256543"/>
                <a:gd name="connsiteY5" fmla="*/ 222125 h 261216"/>
                <a:gd name="connsiteX6" fmla="*/ 128272 w 256543"/>
                <a:gd name="connsiteY6" fmla="*/ 261216 h 261216"/>
                <a:gd name="connsiteX7" fmla="*/ 36755 w 256543"/>
                <a:gd name="connsiteY7" fmla="*/ 222125 h 261216"/>
                <a:gd name="connsiteX8" fmla="*/ 0 w 256543"/>
                <a:gd name="connsiteY8" fmla="*/ 130608 h 26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543" h="261216">
                  <a:moveTo>
                    <a:pt x="0" y="130608"/>
                  </a:moveTo>
                  <a:cubicBezTo>
                    <a:pt x="0" y="96377"/>
                    <a:pt x="13199" y="63514"/>
                    <a:pt x="36755" y="39091"/>
                  </a:cubicBezTo>
                  <a:cubicBezTo>
                    <a:pt x="60874" y="14086"/>
                    <a:pt x="93851" y="0"/>
                    <a:pt x="128272" y="0"/>
                  </a:cubicBezTo>
                  <a:cubicBezTo>
                    <a:pt x="162693" y="0"/>
                    <a:pt x="195670" y="14086"/>
                    <a:pt x="219789" y="39091"/>
                  </a:cubicBezTo>
                  <a:cubicBezTo>
                    <a:pt x="243346" y="63514"/>
                    <a:pt x="256544" y="96377"/>
                    <a:pt x="256544" y="130608"/>
                  </a:cubicBezTo>
                  <a:cubicBezTo>
                    <a:pt x="256544" y="164839"/>
                    <a:pt x="243345" y="197702"/>
                    <a:pt x="219789" y="222125"/>
                  </a:cubicBezTo>
                  <a:cubicBezTo>
                    <a:pt x="195670" y="247130"/>
                    <a:pt x="162693" y="261216"/>
                    <a:pt x="128272" y="261216"/>
                  </a:cubicBezTo>
                  <a:cubicBezTo>
                    <a:pt x="93851" y="261216"/>
                    <a:pt x="60874" y="247130"/>
                    <a:pt x="36755" y="222125"/>
                  </a:cubicBezTo>
                  <a:cubicBezTo>
                    <a:pt x="13198" y="197702"/>
                    <a:pt x="0" y="164839"/>
                    <a:pt x="0" y="130608"/>
                  </a:cubicBezTo>
                  <a:close/>
                </a:path>
              </a:pathLst>
            </a:cu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a:off x="3306742" y="1997538"/>
              <a:ext cx="1256433" cy="2276759"/>
            </a:xfrm>
            <a:custGeom>
              <a:avLst/>
              <a:gdLst>
                <a:gd name="connsiteX0" fmla="*/ 0 w 1256433"/>
                <a:gd name="connsiteY0" fmla="*/ 0 h 2276759"/>
                <a:gd name="connsiteX1" fmla="*/ 1256433 w 1256433"/>
                <a:gd name="connsiteY1" fmla="*/ 0 h 2276759"/>
                <a:gd name="connsiteX2" fmla="*/ 1256433 w 1256433"/>
                <a:gd name="connsiteY2" fmla="*/ 2276759 h 2276759"/>
                <a:gd name="connsiteX3" fmla="*/ 0 w 1256433"/>
                <a:gd name="connsiteY3" fmla="*/ 2276759 h 2276759"/>
                <a:gd name="connsiteX4" fmla="*/ 0 w 1256433"/>
                <a:gd name="connsiteY4" fmla="*/ 0 h 2276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433" h="2276759">
                  <a:moveTo>
                    <a:pt x="0" y="0"/>
                  </a:moveTo>
                  <a:lnTo>
                    <a:pt x="1256433" y="0"/>
                  </a:lnTo>
                  <a:lnTo>
                    <a:pt x="1256433" y="2276759"/>
                  </a:lnTo>
                  <a:lnTo>
                    <a:pt x="0" y="2276759"/>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36"/>
            <p:cNvSpPr/>
            <p:nvPr/>
          </p:nvSpPr>
          <p:spPr>
            <a:xfrm>
              <a:off x="3796931" y="1824436"/>
              <a:ext cx="276054" cy="32124"/>
            </a:xfrm>
            <a:custGeom>
              <a:avLst/>
              <a:gdLst>
                <a:gd name="connsiteX0" fmla="*/ 0 w 276054"/>
                <a:gd name="connsiteY0" fmla="*/ 16062 h 32124"/>
                <a:gd name="connsiteX1" fmla="*/ 4704 w 276054"/>
                <a:gd name="connsiteY1" fmla="*/ 4704 h 32124"/>
                <a:gd name="connsiteX2" fmla="*/ 16062 w 276054"/>
                <a:gd name="connsiteY2" fmla="*/ 0 h 32124"/>
                <a:gd name="connsiteX3" fmla="*/ 259992 w 276054"/>
                <a:gd name="connsiteY3" fmla="*/ 0 h 32124"/>
                <a:gd name="connsiteX4" fmla="*/ 271350 w 276054"/>
                <a:gd name="connsiteY4" fmla="*/ 4704 h 32124"/>
                <a:gd name="connsiteX5" fmla="*/ 276054 w 276054"/>
                <a:gd name="connsiteY5" fmla="*/ 16062 h 32124"/>
                <a:gd name="connsiteX6" fmla="*/ 276054 w 276054"/>
                <a:gd name="connsiteY6" fmla="*/ 16062 h 32124"/>
                <a:gd name="connsiteX7" fmla="*/ 271350 w 276054"/>
                <a:gd name="connsiteY7" fmla="*/ 27420 h 32124"/>
                <a:gd name="connsiteX8" fmla="*/ 259992 w 276054"/>
                <a:gd name="connsiteY8" fmla="*/ 32124 h 32124"/>
                <a:gd name="connsiteX9" fmla="*/ 16062 w 276054"/>
                <a:gd name="connsiteY9" fmla="*/ 32124 h 32124"/>
                <a:gd name="connsiteX10" fmla="*/ 4704 w 276054"/>
                <a:gd name="connsiteY10" fmla="*/ 27420 h 32124"/>
                <a:gd name="connsiteX11" fmla="*/ 0 w 276054"/>
                <a:gd name="connsiteY11" fmla="*/ 16062 h 3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054" h="32124">
                  <a:moveTo>
                    <a:pt x="0" y="16062"/>
                  </a:moveTo>
                  <a:cubicBezTo>
                    <a:pt x="0" y="11802"/>
                    <a:pt x="1692" y="7717"/>
                    <a:pt x="4704" y="4704"/>
                  </a:cubicBezTo>
                  <a:cubicBezTo>
                    <a:pt x="7716" y="1692"/>
                    <a:pt x="11802" y="0"/>
                    <a:pt x="16062" y="0"/>
                  </a:cubicBezTo>
                  <a:lnTo>
                    <a:pt x="259992" y="0"/>
                  </a:lnTo>
                  <a:cubicBezTo>
                    <a:pt x="264252" y="0"/>
                    <a:pt x="268337" y="1692"/>
                    <a:pt x="271350" y="4704"/>
                  </a:cubicBezTo>
                  <a:cubicBezTo>
                    <a:pt x="274362" y="7716"/>
                    <a:pt x="276054" y="11802"/>
                    <a:pt x="276054" y="16062"/>
                  </a:cubicBezTo>
                  <a:lnTo>
                    <a:pt x="276054" y="16062"/>
                  </a:lnTo>
                  <a:cubicBezTo>
                    <a:pt x="276054" y="20322"/>
                    <a:pt x="274362" y="24407"/>
                    <a:pt x="271350" y="27420"/>
                  </a:cubicBezTo>
                  <a:cubicBezTo>
                    <a:pt x="268338" y="30432"/>
                    <a:pt x="264252" y="32124"/>
                    <a:pt x="259992" y="32124"/>
                  </a:cubicBezTo>
                  <a:lnTo>
                    <a:pt x="16062" y="32124"/>
                  </a:lnTo>
                  <a:cubicBezTo>
                    <a:pt x="11802" y="32124"/>
                    <a:pt x="7717" y="30432"/>
                    <a:pt x="4704" y="27420"/>
                  </a:cubicBezTo>
                  <a:cubicBezTo>
                    <a:pt x="1692" y="24408"/>
                    <a:pt x="0" y="20322"/>
                    <a:pt x="0" y="16062"/>
                  </a:cubicBezTo>
                  <a:close/>
                </a:path>
              </a:pathLst>
            </a:custGeom>
            <a:solidFill>
              <a:schemeClr val="bg1">
                <a:lumMod val="8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37"/>
            <p:cNvSpPr/>
            <p:nvPr/>
          </p:nvSpPr>
          <p:spPr>
            <a:xfrm>
              <a:off x="3911556" y="1704426"/>
              <a:ext cx="46804" cy="47657"/>
            </a:xfrm>
            <a:custGeom>
              <a:avLst/>
              <a:gdLst>
                <a:gd name="connsiteX0" fmla="*/ 0 w 46804"/>
                <a:gd name="connsiteY0" fmla="*/ 23829 h 47657"/>
                <a:gd name="connsiteX1" fmla="*/ 6705 w 46804"/>
                <a:gd name="connsiteY1" fmla="*/ 7132 h 47657"/>
                <a:gd name="connsiteX2" fmla="*/ 23402 w 46804"/>
                <a:gd name="connsiteY2" fmla="*/ 0 h 47657"/>
                <a:gd name="connsiteX3" fmla="*/ 40099 w 46804"/>
                <a:gd name="connsiteY3" fmla="*/ 7132 h 47657"/>
                <a:gd name="connsiteX4" fmla="*/ 46804 w 46804"/>
                <a:gd name="connsiteY4" fmla="*/ 23829 h 47657"/>
                <a:gd name="connsiteX5" fmla="*/ 40099 w 46804"/>
                <a:gd name="connsiteY5" fmla="*/ 40526 h 47657"/>
                <a:gd name="connsiteX6" fmla="*/ 23402 w 46804"/>
                <a:gd name="connsiteY6" fmla="*/ 47658 h 47657"/>
                <a:gd name="connsiteX7" fmla="*/ 6705 w 46804"/>
                <a:gd name="connsiteY7" fmla="*/ 40526 h 47657"/>
                <a:gd name="connsiteX8" fmla="*/ 0 w 46804"/>
                <a:gd name="connsiteY8" fmla="*/ 23829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04" h="47657">
                  <a:moveTo>
                    <a:pt x="0" y="23829"/>
                  </a:moveTo>
                  <a:cubicBezTo>
                    <a:pt x="0" y="17584"/>
                    <a:pt x="2408" y="11588"/>
                    <a:pt x="6705" y="7132"/>
                  </a:cubicBezTo>
                  <a:cubicBezTo>
                    <a:pt x="11105" y="2570"/>
                    <a:pt x="17122" y="0"/>
                    <a:pt x="23402" y="0"/>
                  </a:cubicBezTo>
                  <a:cubicBezTo>
                    <a:pt x="29682" y="0"/>
                    <a:pt x="35698" y="2570"/>
                    <a:pt x="40099" y="7132"/>
                  </a:cubicBezTo>
                  <a:cubicBezTo>
                    <a:pt x="44397" y="11588"/>
                    <a:pt x="46804" y="17583"/>
                    <a:pt x="46804" y="23829"/>
                  </a:cubicBezTo>
                  <a:cubicBezTo>
                    <a:pt x="46804" y="30074"/>
                    <a:pt x="44396" y="36070"/>
                    <a:pt x="40099" y="40526"/>
                  </a:cubicBezTo>
                  <a:cubicBezTo>
                    <a:pt x="35699" y="45088"/>
                    <a:pt x="29682" y="47658"/>
                    <a:pt x="23402" y="47658"/>
                  </a:cubicBezTo>
                  <a:cubicBezTo>
                    <a:pt x="17122" y="47658"/>
                    <a:pt x="11106" y="45088"/>
                    <a:pt x="6705" y="40526"/>
                  </a:cubicBezTo>
                  <a:cubicBezTo>
                    <a:pt x="2407" y="36070"/>
                    <a:pt x="0" y="30075"/>
                    <a:pt x="0" y="23829"/>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38"/>
            <p:cNvSpPr/>
            <p:nvPr/>
          </p:nvSpPr>
          <p:spPr>
            <a:xfrm>
              <a:off x="4293042" y="1562392"/>
              <a:ext cx="198758" cy="40154"/>
            </a:xfrm>
            <a:custGeom>
              <a:avLst/>
              <a:gdLst>
                <a:gd name="connsiteX0" fmla="*/ 0 w 198758"/>
                <a:gd name="connsiteY0" fmla="*/ 0 h 40154"/>
                <a:gd name="connsiteX1" fmla="*/ 198758 w 198758"/>
                <a:gd name="connsiteY1" fmla="*/ 0 h 40154"/>
                <a:gd name="connsiteX2" fmla="*/ 198758 w 198758"/>
                <a:gd name="connsiteY2" fmla="*/ 40154 h 40154"/>
                <a:gd name="connsiteX3" fmla="*/ 0 w 198758"/>
                <a:gd name="connsiteY3" fmla="*/ 40154 h 40154"/>
                <a:gd name="connsiteX4" fmla="*/ 0 w 198758"/>
                <a:gd name="connsiteY4" fmla="*/ 0 h 40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58" h="40154">
                  <a:moveTo>
                    <a:pt x="0" y="0"/>
                  </a:moveTo>
                  <a:lnTo>
                    <a:pt x="198758" y="0"/>
                  </a:lnTo>
                  <a:lnTo>
                    <a:pt x="198758" y="40154"/>
                  </a:lnTo>
                  <a:lnTo>
                    <a:pt x="0" y="40154"/>
                  </a:lnTo>
                  <a:lnTo>
                    <a:pt x="0" y="0"/>
                  </a:lnTo>
                  <a:close/>
                </a:path>
              </a:pathLst>
            </a:cu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4" name="Picture 43" descr="shadow.png"/>
          <p:cNvPicPr>
            <a:picLocks noChangeAspect="1"/>
          </p:cNvPicPr>
          <p:nvPr userDrawn="1"/>
        </p:nvPicPr>
        <p:blipFill>
          <a:blip r:embed="rId2" cstate="print">
            <a:biLevel thresh="50000"/>
          </a:blip>
          <a:stretch>
            <a:fillRect/>
          </a:stretch>
        </p:blipFill>
        <p:spPr>
          <a:xfrm>
            <a:off x="376045" y="4555821"/>
            <a:ext cx="2320732" cy="238125"/>
          </a:xfrm>
          <a:prstGeom prst="rect">
            <a:avLst/>
          </a:prstGeom>
        </p:spPr>
      </p:pic>
      <p:sp>
        <p:nvSpPr>
          <p:cNvPr id="45" name="Picture Placeholder 7"/>
          <p:cNvSpPr>
            <a:spLocks noGrp="1"/>
          </p:cNvSpPr>
          <p:nvPr>
            <p:ph type="pic" sz="quarter" idx="10" hasCustomPrompt="1"/>
          </p:nvPr>
        </p:nvSpPr>
        <p:spPr>
          <a:xfrm>
            <a:off x="808441" y="1563804"/>
            <a:ext cx="1403654" cy="2539833"/>
          </a:xfrm>
          <a:prstGeom prst="rect">
            <a:avLst/>
          </a:prstGeom>
          <a:ln>
            <a:noFill/>
          </a:ln>
        </p:spPr>
        <p:txBody>
          <a:bodyPr bIns="457200" anchor="b"/>
          <a:lstStyle>
            <a:lvl1pPr algn="ctr">
              <a:buNone/>
              <a:defRPr sz="1100">
                <a:solidFill>
                  <a:schemeClr val="tx1">
                    <a:lumMod val="50000"/>
                    <a:lumOff val="50000"/>
                  </a:schemeClr>
                </a:solidFill>
              </a:defRPr>
            </a:lvl1pPr>
          </a:lstStyle>
          <a:p>
            <a:r>
              <a:rPr lang="en-US" dirty="0"/>
              <a:t>Image Holder</a:t>
            </a:r>
          </a:p>
        </p:txBody>
      </p:sp>
      <p:sp>
        <p:nvSpPr>
          <p:cNvPr id="22"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23"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ockUp5">
    <p:spTree>
      <p:nvGrpSpPr>
        <p:cNvPr id="1" name=""/>
        <p:cNvGrpSpPr/>
        <p:nvPr/>
      </p:nvGrpSpPr>
      <p:grpSpPr>
        <a:xfrm>
          <a:off x="0" y="0"/>
          <a:ext cx="0" cy="0"/>
          <a:chOff x="0" y="0"/>
          <a:chExt cx="0" cy="0"/>
        </a:xfrm>
      </p:grpSpPr>
      <p:grpSp>
        <p:nvGrpSpPr>
          <p:cNvPr id="21" name="Group 20"/>
          <p:cNvGrpSpPr/>
          <p:nvPr userDrawn="1"/>
        </p:nvGrpSpPr>
        <p:grpSpPr>
          <a:xfrm>
            <a:off x="4168751" y="1201795"/>
            <a:ext cx="4400683" cy="3501414"/>
            <a:chOff x="2094899" y="1081795"/>
            <a:chExt cx="4400683" cy="3501414"/>
          </a:xfrm>
        </p:grpSpPr>
        <p:sp>
          <p:nvSpPr>
            <p:cNvPr id="22" name="Rectangle 21"/>
            <p:cNvSpPr/>
            <p:nvPr/>
          </p:nvSpPr>
          <p:spPr>
            <a:xfrm>
              <a:off x="2261198" y="1247618"/>
              <a:ext cx="4081379" cy="2259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5"/>
            <p:cNvSpPr>
              <a:spLocks noEditPoints="1"/>
            </p:cNvSpPr>
            <p:nvPr/>
          </p:nvSpPr>
          <p:spPr bwMode="auto">
            <a:xfrm>
              <a:off x="2094899" y="1081795"/>
              <a:ext cx="4400683" cy="2608522"/>
            </a:xfrm>
            <a:custGeom>
              <a:avLst/>
              <a:gdLst/>
              <a:ahLst/>
              <a:cxnLst>
                <a:cxn ang="0">
                  <a:pos x="1757" y="0"/>
                </a:cxn>
                <a:cxn ang="0">
                  <a:pos x="921" y="0"/>
                </a:cxn>
                <a:cxn ang="0">
                  <a:pos x="893" y="0"/>
                </a:cxn>
                <a:cxn ang="0">
                  <a:pos x="56" y="0"/>
                </a:cxn>
                <a:cxn ang="0">
                  <a:pos x="0" y="47"/>
                </a:cxn>
                <a:cxn ang="0">
                  <a:pos x="0" y="1076"/>
                </a:cxn>
                <a:cxn ang="0">
                  <a:pos x="1816" y="1076"/>
                </a:cxn>
                <a:cxn ang="0">
                  <a:pos x="1816" y="47"/>
                </a:cxn>
                <a:cxn ang="0">
                  <a:pos x="1757" y="0"/>
                </a:cxn>
                <a:cxn ang="0">
                  <a:pos x="1732" y="1000"/>
                </a:cxn>
                <a:cxn ang="0">
                  <a:pos x="76" y="1000"/>
                </a:cxn>
                <a:cxn ang="0">
                  <a:pos x="76" y="68"/>
                </a:cxn>
                <a:cxn ang="0">
                  <a:pos x="1732" y="68"/>
                </a:cxn>
                <a:cxn ang="0">
                  <a:pos x="1732" y="1000"/>
                </a:cxn>
              </a:cxnLst>
              <a:rect l="0" t="0" r="r" b="b"/>
              <a:pathLst>
                <a:path w="1816" h="1076">
                  <a:moveTo>
                    <a:pt x="1757" y="0"/>
                  </a:moveTo>
                  <a:cubicBezTo>
                    <a:pt x="921" y="0"/>
                    <a:pt x="921" y="0"/>
                    <a:pt x="921" y="0"/>
                  </a:cubicBezTo>
                  <a:cubicBezTo>
                    <a:pt x="893" y="0"/>
                    <a:pt x="893" y="0"/>
                    <a:pt x="893" y="0"/>
                  </a:cubicBezTo>
                  <a:cubicBezTo>
                    <a:pt x="56" y="0"/>
                    <a:pt x="56" y="0"/>
                    <a:pt x="56" y="0"/>
                  </a:cubicBezTo>
                  <a:cubicBezTo>
                    <a:pt x="27" y="0"/>
                    <a:pt x="0" y="17"/>
                    <a:pt x="0" y="47"/>
                  </a:cubicBezTo>
                  <a:cubicBezTo>
                    <a:pt x="0" y="1076"/>
                    <a:pt x="0" y="1076"/>
                    <a:pt x="0" y="1076"/>
                  </a:cubicBezTo>
                  <a:cubicBezTo>
                    <a:pt x="1816" y="1076"/>
                    <a:pt x="1816" y="1076"/>
                    <a:pt x="1816" y="1076"/>
                  </a:cubicBezTo>
                  <a:cubicBezTo>
                    <a:pt x="1816" y="47"/>
                    <a:pt x="1816" y="47"/>
                    <a:pt x="1816" y="47"/>
                  </a:cubicBezTo>
                  <a:cubicBezTo>
                    <a:pt x="1816" y="17"/>
                    <a:pt x="1787" y="0"/>
                    <a:pt x="1757" y="0"/>
                  </a:cubicBezTo>
                  <a:moveTo>
                    <a:pt x="1732" y="1000"/>
                  </a:moveTo>
                  <a:cubicBezTo>
                    <a:pt x="76" y="1000"/>
                    <a:pt x="76" y="1000"/>
                    <a:pt x="76" y="1000"/>
                  </a:cubicBezTo>
                  <a:cubicBezTo>
                    <a:pt x="76" y="68"/>
                    <a:pt x="76" y="68"/>
                    <a:pt x="76" y="68"/>
                  </a:cubicBezTo>
                  <a:cubicBezTo>
                    <a:pt x="1732" y="68"/>
                    <a:pt x="1732" y="68"/>
                    <a:pt x="1732" y="68"/>
                  </a:cubicBezTo>
                  <a:cubicBezTo>
                    <a:pt x="1732" y="1000"/>
                    <a:pt x="1732" y="1000"/>
                    <a:pt x="1732" y="100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23"/>
            <p:cNvSpPr>
              <a:spLocks/>
            </p:cNvSpPr>
            <p:nvPr/>
          </p:nvSpPr>
          <p:spPr bwMode="auto">
            <a:xfrm>
              <a:off x="2311744" y="1247618"/>
              <a:ext cx="3979748" cy="2259869"/>
            </a:xfrm>
            <a:custGeom>
              <a:avLst/>
              <a:gdLst/>
              <a:ahLst/>
              <a:cxnLst>
                <a:cxn ang="0">
                  <a:pos x="1872" y="0"/>
                </a:cxn>
                <a:cxn ang="0">
                  <a:pos x="0" y="0"/>
                </a:cxn>
                <a:cxn ang="0">
                  <a:pos x="1872" y="1063"/>
                </a:cxn>
                <a:cxn ang="0">
                  <a:pos x="1872" y="0"/>
                </a:cxn>
              </a:cxnLst>
              <a:rect l="0" t="0" r="r" b="b"/>
              <a:pathLst>
                <a:path w="1872" h="1063">
                  <a:moveTo>
                    <a:pt x="1872" y="0"/>
                  </a:moveTo>
                  <a:lnTo>
                    <a:pt x="0" y="0"/>
                  </a:lnTo>
                  <a:lnTo>
                    <a:pt x="1872" y="1063"/>
                  </a:lnTo>
                  <a:lnTo>
                    <a:pt x="1872" y="0"/>
                  </a:lnTo>
                  <a:close/>
                </a:path>
              </a:pathLst>
            </a:custGeom>
            <a:solidFill>
              <a:srgbClr val="FFFFFF">
                <a:alpha val="16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27"/>
            <p:cNvSpPr>
              <a:spLocks/>
            </p:cNvSpPr>
            <p:nvPr/>
          </p:nvSpPr>
          <p:spPr bwMode="auto">
            <a:xfrm>
              <a:off x="2094899" y="3690315"/>
              <a:ext cx="4400683" cy="397550"/>
            </a:xfrm>
            <a:custGeom>
              <a:avLst/>
              <a:gdLst/>
              <a:ahLst/>
              <a:cxnLst>
                <a:cxn ang="0">
                  <a:pos x="0" y="0"/>
                </a:cxn>
                <a:cxn ang="0">
                  <a:pos x="0" y="100"/>
                </a:cxn>
                <a:cxn ang="0">
                  <a:pos x="56" y="164"/>
                </a:cxn>
                <a:cxn ang="0">
                  <a:pos x="893" y="164"/>
                </a:cxn>
                <a:cxn ang="0">
                  <a:pos x="921" y="164"/>
                </a:cxn>
                <a:cxn ang="0">
                  <a:pos x="1757" y="164"/>
                </a:cxn>
                <a:cxn ang="0">
                  <a:pos x="1816" y="100"/>
                </a:cxn>
                <a:cxn ang="0">
                  <a:pos x="1816" y="0"/>
                </a:cxn>
                <a:cxn ang="0">
                  <a:pos x="0" y="0"/>
                </a:cxn>
              </a:cxnLst>
              <a:rect l="0" t="0" r="r" b="b"/>
              <a:pathLst>
                <a:path w="1816" h="164">
                  <a:moveTo>
                    <a:pt x="0" y="0"/>
                  </a:moveTo>
                  <a:cubicBezTo>
                    <a:pt x="0" y="100"/>
                    <a:pt x="0" y="100"/>
                    <a:pt x="0" y="100"/>
                  </a:cubicBezTo>
                  <a:cubicBezTo>
                    <a:pt x="0" y="130"/>
                    <a:pt x="27" y="164"/>
                    <a:pt x="56" y="164"/>
                  </a:cubicBezTo>
                  <a:cubicBezTo>
                    <a:pt x="893" y="164"/>
                    <a:pt x="893" y="164"/>
                    <a:pt x="893" y="164"/>
                  </a:cubicBezTo>
                  <a:cubicBezTo>
                    <a:pt x="921" y="164"/>
                    <a:pt x="921" y="164"/>
                    <a:pt x="921" y="164"/>
                  </a:cubicBezTo>
                  <a:cubicBezTo>
                    <a:pt x="1757" y="164"/>
                    <a:pt x="1757" y="164"/>
                    <a:pt x="1757" y="164"/>
                  </a:cubicBezTo>
                  <a:cubicBezTo>
                    <a:pt x="1787" y="164"/>
                    <a:pt x="1816" y="130"/>
                    <a:pt x="1816" y="100"/>
                  </a:cubicBezTo>
                  <a:cubicBezTo>
                    <a:pt x="1816" y="0"/>
                    <a:pt x="1816" y="0"/>
                    <a:pt x="1816" y="0"/>
                  </a:cubicBezTo>
                  <a:lnTo>
                    <a:pt x="0" y="0"/>
                  </a:lnTo>
                  <a:close/>
                </a:path>
              </a:pathLst>
            </a:custGeom>
            <a:gradFill>
              <a:gsLst>
                <a:gs pos="83000">
                  <a:schemeClr val="bg1">
                    <a:lumMod val="75000"/>
                  </a:schemeClr>
                </a:gs>
                <a:gs pos="54000">
                  <a:schemeClr val="bg1">
                    <a:lumMod val="85000"/>
                  </a:schemeClr>
                </a:gs>
              </a:gsLst>
              <a:lin ang="1800000" scaled="0"/>
            </a:gradFill>
            <a:ln w="9525">
              <a:noFill/>
              <a:round/>
              <a:headEnd/>
              <a:tailEnd/>
            </a:ln>
          </p:spPr>
          <p:txBody>
            <a:bodyPr vert="horz" wrap="square" lIns="91440" tIns="45720" rIns="91440" bIns="45720" numCol="1" anchor="t" anchorCtr="0" compatLnSpc="1">
              <a:prstTxWarp prst="textNoShape">
                <a:avLst/>
              </a:prstTxWarp>
            </a:bodyPr>
            <a:lstStyle/>
            <a:p>
              <a:r>
                <a:rPr lang="en-US" dirty="0"/>
                <a:t> </a:t>
              </a:r>
            </a:p>
          </p:txBody>
        </p:sp>
        <p:sp>
          <p:nvSpPr>
            <p:cNvPr id="26" name="Freeform 29"/>
            <p:cNvSpPr>
              <a:spLocks/>
            </p:cNvSpPr>
            <p:nvPr/>
          </p:nvSpPr>
          <p:spPr bwMode="auto">
            <a:xfrm>
              <a:off x="3506519" y="4087866"/>
              <a:ext cx="1590198" cy="495343"/>
            </a:xfrm>
            <a:custGeom>
              <a:avLst/>
              <a:gdLst/>
              <a:ahLst/>
              <a:cxnLst>
                <a:cxn ang="0">
                  <a:pos x="335" y="0"/>
                </a:cxn>
                <a:cxn ang="0">
                  <a:pos x="322" y="0"/>
                </a:cxn>
                <a:cxn ang="0">
                  <a:pos x="143" y="0"/>
                </a:cxn>
                <a:cxn ang="0">
                  <a:pos x="102" y="128"/>
                </a:cxn>
                <a:cxn ang="0">
                  <a:pos x="108" y="204"/>
                </a:cxn>
                <a:cxn ang="0">
                  <a:pos x="322" y="204"/>
                </a:cxn>
                <a:cxn ang="0">
                  <a:pos x="335" y="204"/>
                </a:cxn>
                <a:cxn ang="0">
                  <a:pos x="549" y="204"/>
                </a:cxn>
                <a:cxn ang="0">
                  <a:pos x="555" y="128"/>
                </a:cxn>
                <a:cxn ang="0">
                  <a:pos x="513" y="0"/>
                </a:cxn>
                <a:cxn ang="0">
                  <a:pos x="335" y="0"/>
                </a:cxn>
              </a:cxnLst>
              <a:rect l="0" t="0" r="r" b="b"/>
              <a:pathLst>
                <a:path w="656" h="204">
                  <a:moveTo>
                    <a:pt x="335" y="0"/>
                  </a:moveTo>
                  <a:cubicBezTo>
                    <a:pt x="322" y="0"/>
                    <a:pt x="322" y="0"/>
                    <a:pt x="322" y="0"/>
                  </a:cubicBezTo>
                  <a:cubicBezTo>
                    <a:pt x="143" y="0"/>
                    <a:pt x="143" y="0"/>
                    <a:pt x="143" y="0"/>
                  </a:cubicBezTo>
                  <a:cubicBezTo>
                    <a:pt x="143" y="0"/>
                    <a:pt x="142" y="88"/>
                    <a:pt x="102" y="128"/>
                  </a:cubicBezTo>
                  <a:cubicBezTo>
                    <a:pt x="62" y="169"/>
                    <a:pt x="0" y="204"/>
                    <a:pt x="108" y="204"/>
                  </a:cubicBezTo>
                  <a:cubicBezTo>
                    <a:pt x="322" y="204"/>
                    <a:pt x="322" y="204"/>
                    <a:pt x="322" y="204"/>
                  </a:cubicBezTo>
                  <a:cubicBezTo>
                    <a:pt x="335" y="204"/>
                    <a:pt x="335" y="204"/>
                    <a:pt x="335" y="204"/>
                  </a:cubicBezTo>
                  <a:cubicBezTo>
                    <a:pt x="549" y="204"/>
                    <a:pt x="549" y="204"/>
                    <a:pt x="549" y="204"/>
                  </a:cubicBezTo>
                  <a:cubicBezTo>
                    <a:pt x="656" y="204"/>
                    <a:pt x="594" y="169"/>
                    <a:pt x="555" y="128"/>
                  </a:cubicBezTo>
                  <a:cubicBezTo>
                    <a:pt x="515" y="88"/>
                    <a:pt x="513" y="0"/>
                    <a:pt x="513" y="0"/>
                  </a:cubicBezTo>
                  <a:lnTo>
                    <a:pt x="335" y="0"/>
                  </a:lnTo>
                  <a:close/>
                </a:path>
              </a:pathLst>
            </a:custGeom>
            <a:gradFill>
              <a:gsLst>
                <a:gs pos="42000">
                  <a:schemeClr val="bg1">
                    <a:lumMod val="75000"/>
                  </a:schemeClr>
                </a:gs>
                <a:gs pos="6000">
                  <a:schemeClr val="bg1">
                    <a:lumMod val="85000"/>
                  </a:schemeClr>
                </a:gs>
                <a:gs pos="0">
                  <a:schemeClr val="bg1">
                    <a:lumMod val="65000"/>
                  </a:schemeClr>
                </a:gs>
              </a:gsLst>
              <a:lin ang="54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7" name="Picture Placeholder 7"/>
          <p:cNvSpPr>
            <a:spLocks noGrp="1"/>
          </p:cNvSpPr>
          <p:nvPr>
            <p:ph type="pic" sz="quarter" idx="10" hasCustomPrompt="1"/>
          </p:nvPr>
        </p:nvSpPr>
        <p:spPr>
          <a:xfrm>
            <a:off x="4356720" y="1367618"/>
            <a:ext cx="4008623" cy="2259869"/>
          </a:xfrm>
          <a:prstGeom prst="rect">
            <a:avLst/>
          </a:prstGeom>
          <a:ln>
            <a:noFill/>
          </a:ln>
        </p:spPr>
        <p:txBody>
          <a:bodyPr bIns="457200" anchor="b"/>
          <a:lstStyle>
            <a:lvl1pPr algn="ctr">
              <a:buNone/>
              <a:defRPr sz="1100">
                <a:solidFill>
                  <a:schemeClr val="tx1">
                    <a:lumMod val="50000"/>
                    <a:lumOff val="50000"/>
                  </a:schemeClr>
                </a:solidFill>
              </a:defRPr>
            </a:lvl1pPr>
          </a:lstStyle>
          <a:p>
            <a:r>
              <a:rPr lang="en-US" dirty="0"/>
              <a:t>Image Holder</a:t>
            </a:r>
          </a:p>
        </p:txBody>
      </p:sp>
      <p:sp>
        <p:nvSpPr>
          <p:cNvPr id="13"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14"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ockUp6">
    <p:spTree>
      <p:nvGrpSpPr>
        <p:cNvPr id="1" name=""/>
        <p:cNvGrpSpPr/>
        <p:nvPr/>
      </p:nvGrpSpPr>
      <p:grpSpPr>
        <a:xfrm>
          <a:off x="0" y="0"/>
          <a:ext cx="0" cy="0"/>
          <a:chOff x="0" y="0"/>
          <a:chExt cx="0" cy="0"/>
        </a:xfrm>
      </p:grpSpPr>
      <p:grpSp>
        <p:nvGrpSpPr>
          <p:cNvPr id="13" name="Group 12"/>
          <p:cNvGrpSpPr/>
          <p:nvPr userDrawn="1"/>
        </p:nvGrpSpPr>
        <p:grpSpPr>
          <a:xfrm>
            <a:off x="2908630" y="1255684"/>
            <a:ext cx="3326740" cy="4311630"/>
            <a:chOff x="2908630" y="1255684"/>
            <a:chExt cx="3326740" cy="4311630"/>
          </a:xfrm>
        </p:grpSpPr>
        <p:grpSp>
          <p:nvGrpSpPr>
            <p:cNvPr id="14" name="Group 66"/>
            <p:cNvGrpSpPr/>
            <p:nvPr/>
          </p:nvGrpSpPr>
          <p:grpSpPr>
            <a:xfrm>
              <a:off x="2908630" y="1255684"/>
              <a:ext cx="3326740" cy="4311630"/>
              <a:chOff x="1208088" y="2017712"/>
              <a:chExt cx="1206500" cy="1563688"/>
            </a:xfrm>
          </p:grpSpPr>
          <p:sp>
            <p:nvSpPr>
              <p:cNvPr id="18" name="Rectangle 6"/>
              <p:cNvSpPr>
                <a:spLocks noChangeArrowheads="1"/>
              </p:cNvSpPr>
              <p:nvPr/>
            </p:nvSpPr>
            <p:spPr bwMode="auto">
              <a:xfrm>
                <a:off x="1319213" y="2152650"/>
                <a:ext cx="969963" cy="1296988"/>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Rectangle 7"/>
              <p:cNvSpPr>
                <a:spLocks noChangeArrowheads="1"/>
              </p:cNvSpPr>
              <p:nvPr/>
            </p:nvSpPr>
            <p:spPr bwMode="auto">
              <a:xfrm>
                <a:off x="1319213" y="2152650"/>
                <a:ext cx="969963"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8"/>
              <p:cNvSpPr>
                <a:spLocks noEditPoints="1"/>
              </p:cNvSpPr>
              <p:nvPr/>
            </p:nvSpPr>
            <p:spPr bwMode="auto">
              <a:xfrm>
                <a:off x="1208088" y="2017712"/>
                <a:ext cx="1206500" cy="1563688"/>
              </a:xfrm>
              <a:custGeom>
                <a:avLst/>
                <a:gdLst/>
                <a:ahLst/>
                <a:cxnLst>
                  <a:cxn ang="0">
                    <a:pos x="666" y="35"/>
                  </a:cxn>
                  <a:cxn ang="0">
                    <a:pos x="631" y="0"/>
                  </a:cxn>
                  <a:cxn ang="0">
                    <a:pos x="34" y="0"/>
                  </a:cxn>
                  <a:cxn ang="0">
                    <a:pos x="0" y="35"/>
                  </a:cxn>
                  <a:cxn ang="0">
                    <a:pos x="0" y="829"/>
                  </a:cxn>
                  <a:cxn ang="0">
                    <a:pos x="34" y="864"/>
                  </a:cxn>
                  <a:cxn ang="0">
                    <a:pos x="631" y="864"/>
                  </a:cxn>
                  <a:cxn ang="0">
                    <a:pos x="666" y="829"/>
                  </a:cxn>
                  <a:cxn ang="0">
                    <a:pos x="666" y="35"/>
                  </a:cxn>
                  <a:cxn ang="0">
                    <a:pos x="597" y="791"/>
                  </a:cxn>
                  <a:cxn ang="0">
                    <a:pos x="66" y="791"/>
                  </a:cxn>
                  <a:cxn ang="0">
                    <a:pos x="66" y="76"/>
                  </a:cxn>
                  <a:cxn ang="0">
                    <a:pos x="597" y="76"/>
                  </a:cxn>
                  <a:cxn ang="0">
                    <a:pos x="597" y="791"/>
                  </a:cxn>
                </a:cxnLst>
                <a:rect l="0" t="0" r="r" b="b"/>
                <a:pathLst>
                  <a:path w="666" h="864">
                    <a:moveTo>
                      <a:pt x="666" y="35"/>
                    </a:moveTo>
                    <a:cubicBezTo>
                      <a:pt x="666" y="16"/>
                      <a:pt x="650" y="0"/>
                      <a:pt x="631" y="0"/>
                    </a:cubicBezTo>
                    <a:cubicBezTo>
                      <a:pt x="34" y="0"/>
                      <a:pt x="34" y="0"/>
                      <a:pt x="34" y="0"/>
                    </a:cubicBezTo>
                    <a:cubicBezTo>
                      <a:pt x="15" y="0"/>
                      <a:pt x="0" y="16"/>
                      <a:pt x="0" y="35"/>
                    </a:cubicBezTo>
                    <a:cubicBezTo>
                      <a:pt x="0" y="829"/>
                      <a:pt x="0" y="829"/>
                      <a:pt x="0" y="829"/>
                    </a:cubicBezTo>
                    <a:cubicBezTo>
                      <a:pt x="0" y="849"/>
                      <a:pt x="15" y="864"/>
                      <a:pt x="34" y="864"/>
                    </a:cubicBezTo>
                    <a:cubicBezTo>
                      <a:pt x="631" y="864"/>
                      <a:pt x="631" y="864"/>
                      <a:pt x="631" y="864"/>
                    </a:cubicBezTo>
                    <a:cubicBezTo>
                      <a:pt x="650" y="864"/>
                      <a:pt x="666" y="849"/>
                      <a:pt x="666" y="829"/>
                    </a:cubicBezTo>
                    <a:cubicBezTo>
                      <a:pt x="666" y="35"/>
                      <a:pt x="666" y="35"/>
                      <a:pt x="666" y="35"/>
                    </a:cubicBezTo>
                    <a:moveTo>
                      <a:pt x="597" y="791"/>
                    </a:moveTo>
                    <a:cubicBezTo>
                      <a:pt x="66" y="791"/>
                      <a:pt x="66" y="791"/>
                      <a:pt x="66" y="791"/>
                    </a:cubicBezTo>
                    <a:cubicBezTo>
                      <a:pt x="66" y="76"/>
                      <a:pt x="66" y="76"/>
                      <a:pt x="66" y="76"/>
                    </a:cubicBezTo>
                    <a:cubicBezTo>
                      <a:pt x="597" y="76"/>
                      <a:pt x="597" y="76"/>
                      <a:pt x="597" y="76"/>
                    </a:cubicBezTo>
                    <a:cubicBezTo>
                      <a:pt x="597" y="791"/>
                      <a:pt x="597" y="791"/>
                      <a:pt x="597" y="791"/>
                    </a:cubicBezTo>
                  </a:path>
                </a:pathLst>
              </a:custGeom>
              <a:solidFill>
                <a:schemeClr val="tx1">
                  <a:lumMod val="90000"/>
                  <a:lumOff val="1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5" name="Oval 14"/>
            <p:cNvSpPr/>
            <p:nvPr/>
          </p:nvSpPr>
          <p:spPr>
            <a:xfrm>
              <a:off x="4471627" y="1357124"/>
              <a:ext cx="200746" cy="2007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Picture Placeholder 7"/>
          <p:cNvSpPr>
            <a:spLocks noGrp="1"/>
          </p:cNvSpPr>
          <p:nvPr>
            <p:ph type="pic" sz="quarter" idx="10" hasCustomPrompt="1"/>
          </p:nvPr>
        </p:nvSpPr>
        <p:spPr>
          <a:xfrm>
            <a:off x="3215040" y="1627755"/>
            <a:ext cx="2674525" cy="3576246"/>
          </a:xfrm>
          <a:prstGeom prst="rect">
            <a:avLst/>
          </a:prstGeom>
          <a:ln>
            <a:noFill/>
          </a:ln>
        </p:spPr>
        <p:txBody>
          <a:bodyPr bIns="457200" anchor="b"/>
          <a:lstStyle>
            <a:lvl1pPr algn="ctr">
              <a:buNone/>
              <a:defRPr sz="1100">
                <a:solidFill>
                  <a:schemeClr val="tx1">
                    <a:lumMod val="50000"/>
                    <a:lumOff val="50000"/>
                  </a:schemeClr>
                </a:solidFill>
              </a:defRPr>
            </a:lvl1pPr>
          </a:lstStyle>
          <a:p>
            <a:r>
              <a:rPr lang="en-US" dirty="0"/>
              <a:t>Image Holder</a:t>
            </a:r>
          </a:p>
        </p:txBody>
      </p:sp>
      <p:sp>
        <p:nvSpPr>
          <p:cNvPr id="21"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22"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ockUp7">
    <p:spTree>
      <p:nvGrpSpPr>
        <p:cNvPr id="1" name=""/>
        <p:cNvGrpSpPr/>
        <p:nvPr/>
      </p:nvGrpSpPr>
      <p:grpSpPr>
        <a:xfrm>
          <a:off x="0" y="0"/>
          <a:ext cx="0" cy="0"/>
          <a:chOff x="0" y="0"/>
          <a:chExt cx="0" cy="0"/>
        </a:xfrm>
      </p:grpSpPr>
      <p:grpSp>
        <p:nvGrpSpPr>
          <p:cNvPr id="41" name="Group 300"/>
          <p:cNvGrpSpPr/>
          <p:nvPr userDrawn="1"/>
        </p:nvGrpSpPr>
        <p:grpSpPr>
          <a:xfrm>
            <a:off x="747228" y="1481662"/>
            <a:ext cx="3882522" cy="2030568"/>
            <a:chOff x="2844800" y="1304396"/>
            <a:chExt cx="2803525" cy="1466250"/>
          </a:xfrm>
        </p:grpSpPr>
        <p:grpSp>
          <p:nvGrpSpPr>
            <p:cNvPr id="42" name="Group 44"/>
            <p:cNvGrpSpPr/>
            <p:nvPr/>
          </p:nvGrpSpPr>
          <p:grpSpPr>
            <a:xfrm>
              <a:off x="3209925" y="1304396"/>
              <a:ext cx="2073275" cy="1397000"/>
              <a:chOff x="4843457" y="992546"/>
              <a:chExt cx="2073275" cy="1397000"/>
            </a:xfrm>
          </p:grpSpPr>
          <p:sp>
            <p:nvSpPr>
              <p:cNvPr id="47" name="Freeform 12"/>
              <p:cNvSpPr>
                <a:spLocks/>
              </p:cNvSpPr>
              <p:nvPr/>
            </p:nvSpPr>
            <p:spPr bwMode="auto">
              <a:xfrm>
                <a:off x="4843457" y="992546"/>
                <a:ext cx="2073275" cy="1397000"/>
              </a:xfrm>
              <a:custGeom>
                <a:avLst/>
                <a:gdLst/>
                <a:ahLst/>
                <a:cxnLst>
                  <a:cxn ang="0">
                    <a:pos x="1146" y="737"/>
                  </a:cxn>
                  <a:cxn ang="0">
                    <a:pos x="1120" y="772"/>
                  </a:cxn>
                  <a:cxn ang="0">
                    <a:pos x="26" y="772"/>
                  </a:cxn>
                  <a:cxn ang="0">
                    <a:pos x="0" y="737"/>
                  </a:cxn>
                  <a:cxn ang="0">
                    <a:pos x="0" y="35"/>
                  </a:cxn>
                  <a:cxn ang="0">
                    <a:pos x="26" y="0"/>
                  </a:cxn>
                  <a:cxn ang="0">
                    <a:pos x="1120" y="0"/>
                  </a:cxn>
                  <a:cxn ang="0">
                    <a:pos x="1146" y="35"/>
                  </a:cxn>
                  <a:cxn ang="0">
                    <a:pos x="1146" y="737"/>
                  </a:cxn>
                </a:cxnLst>
                <a:rect l="0" t="0" r="r" b="b"/>
                <a:pathLst>
                  <a:path w="1146" h="772">
                    <a:moveTo>
                      <a:pt x="1146" y="737"/>
                    </a:moveTo>
                    <a:cubicBezTo>
                      <a:pt x="1146" y="756"/>
                      <a:pt x="1134" y="772"/>
                      <a:pt x="1120" y="772"/>
                    </a:cubicBezTo>
                    <a:cubicBezTo>
                      <a:pt x="26" y="772"/>
                      <a:pt x="26" y="772"/>
                      <a:pt x="26" y="772"/>
                    </a:cubicBezTo>
                    <a:cubicBezTo>
                      <a:pt x="12" y="772"/>
                      <a:pt x="0" y="756"/>
                      <a:pt x="0" y="737"/>
                    </a:cubicBezTo>
                    <a:cubicBezTo>
                      <a:pt x="0" y="35"/>
                      <a:pt x="0" y="35"/>
                      <a:pt x="0" y="35"/>
                    </a:cubicBezTo>
                    <a:cubicBezTo>
                      <a:pt x="0" y="16"/>
                      <a:pt x="12" y="0"/>
                      <a:pt x="26" y="0"/>
                    </a:cubicBezTo>
                    <a:cubicBezTo>
                      <a:pt x="1120" y="0"/>
                      <a:pt x="1120" y="0"/>
                      <a:pt x="1120" y="0"/>
                    </a:cubicBezTo>
                    <a:cubicBezTo>
                      <a:pt x="1134" y="0"/>
                      <a:pt x="1146" y="16"/>
                      <a:pt x="1146" y="35"/>
                    </a:cubicBezTo>
                    <a:cubicBezTo>
                      <a:pt x="1146" y="737"/>
                      <a:pt x="1146" y="737"/>
                      <a:pt x="1146" y="737"/>
                    </a:cubicBezTo>
                  </a:path>
                </a:pathLst>
              </a:cu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Rectangle 13"/>
              <p:cNvSpPr>
                <a:spLocks noChangeArrowheads="1"/>
              </p:cNvSpPr>
              <p:nvPr/>
            </p:nvSpPr>
            <p:spPr bwMode="auto">
              <a:xfrm>
                <a:off x="4926007" y="1068746"/>
                <a:ext cx="1914525" cy="11811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21"/>
              <p:cNvSpPr>
                <a:spLocks/>
              </p:cNvSpPr>
              <p:nvPr/>
            </p:nvSpPr>
            <p:spPr bwMode="auto">
              <a:xfrm>
                <a:off x="4936351" y="1068746"/>
                <a:ext cx="1901825" cy="1089025"/>
              </a:xfrm>
              <a:custGeom>
                <a:avLst/>
                <a:gdLst/>
                <a:ahLst/>
                <a:cxnLst>
                  <a:cxn ang="0">
                    <a:pos x="1198" y="0"/>
                  </a:cxn>
                  <a:cxn ang="0">
                    <a:pos x="0" y="0"/>
                  </a:cxn>
                  <a:cxn ang="0">
                    <a:pos x="1198" y="686"/>
                  </a:cxn>
                  <a:cxn ang="0">
                    <a:pos x="1198" y="0"/>
                  </a:cxn>
                </a:cxnLst>
                <a:rect l="0" t="0" r="r" b="b"/>
                <a:pathLst>
                  <a:path w="1198" h="686">
                    <a:moveTo>
                      <a:pt x="1198" y="0"/>
                    </a:moveTo>
                    <a:lnTo>
                      <a:pt x="0" y="0"/>
                    </a:lnTo>
                    <a:lnTo>
                      <a:pt x="1198" y="686"/>
                    </a:lnTo>
                    <a:lnTo>
                      <a:pt x="1198" y="0"/>
                    </a:lnTo>
                    <a:close/>
                  </a:path>
                </a:pathLst>
              </a:custGeom>
              <a:solidFill>
                <a:schemeClr val="bg1">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3" name="Group 43"/>
            <p:cNvGrpSpPr/>
            <p:nvPr/>
          </p:nvGrpSpPr>
          <p:grpSpPr>
            <a:xfrm>
              <a:off x="2844800" y="2648409"/>
              <a:ext cx="2803525" cy="122237"/>
              <a:chOff x="4462463" y="2425701"/>
              <a:chExt cx="2803525" cy="122237"/>
            </a:xfrm>
          </p:grpSpPr>
          <p:sp>
            <p:nvSpPr>
              <p:cNvPr id="44" name="Freeform 15"/>
              <p:cNvSpPr>
                <a:spLocks/>
              </p:cNvSpPr>
              <p:nvPr/>
            </p:nvSpPr>
            <p:spPr bwMode="auto">
              <a:xfrm>
                <a:off x="4462463" y="2481263"/>
                <a:ext cx="2800350" cy="66675"/>
              </a:xfrm>
              <a:custGeom>
                <a:avLst/>
                <a:gdLst/>
                <a:ahLst/>
                <a:cxnLst>
                  <a:cxn ang="0">
                    <a:pos x="10" y="5"/>
                  </a:cxn>
                  <a:cxn ang="0">
                    <a:pos x="68" y="37"/>
                  </a:cxn>
                  <a:cxn ang="0">
                    <a:pos x="1487" y="37"/>
                  </a:cxn>
                  <a:cxn ang="0">
                    <a:pos x="1546" y="12"/>
                  </a:cxn>
                  <a:cxn ang="0">
                    <a:pos x="1547" y="0"/>
                  </a:cxn>
                  <a:cxn ang="0">
                    <a:pos x="10" y="5"/>
                  </a:cxn>
                </a:cxnLst>
                <a:rect l="0" t="0" r="r" b="b"/>
                <a:pathLst>
                  <a:path w="1547" h="37">
                    <a:moveTo>
                      <a:pt x="10" y="5"/>
                    </a:moveTo>
                    <a:cubicBezTo>
                      <a:pt x="10" y="5"/>
                      <a:pt x="0" y="23"/>
                      <a:pt x="68" y="37"/>
                    </a:cubicBezTo>
                    <a:cubicBezTo>
                      <a:pt x="1487" y="37"/>
                      <a:pt x="1487" y="37"/>
                      <a:pt x="1487" y="37"/>
                    </a:cubicBezTo>
                    <a:cubicBezTo>
                      <a:pt x="1487" y="37"/>
                      <a:pt x="1534" y="34"/>
                      <a:pt x="1546" y="12"/>
                    </a:cubicBezTo>
                    <a:cubicBezTo>
                      <a:pt x="1547" y="0"/>
                      <a:pt x="1547" y="0"/>
                      <a:pt x="1547" y="0"/>
                    </a:cubicBezTo>
                    <a:lnTo>
                      <a:pt x="10" y="5"/>
                    </a:lnTo>
                    <a:close/>
                  </a:path>
                </a:pathLst>
              </a:custGeom>
              <a:solidFill>
                <a:schemeClr val="bg1">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16"/>
              <p:cNvSpPr>
                <a:spLocks/>
              </p:cNvSpPr>
              <p:nvPr/>
            </p:nvSpPr>
            <p:spPr bwMode="auto">
              <a:xfrm>
                <a:off x="4478338" y="2425701"/>
                <a:ext cx="2787650" cy="84138"/>
              </a:xfrm>
              <a:custGeom>
                <a:avLst/>
                <a:gdLst/>
                <a:ahLst/>
                <a:cxnLst>
                  <a:cxn ang="0">
                    <a:pos x="1" y="0"/>
                  </a:cxn>
                  <a:cxn ang="0">
                    <a:pos x="0" y="38"/>
                  </a:cxn>
                  <a:cxn ang="0">
                    <a:pos x="16" y="43"/>
                  </a:cxn>
                  <a:cxn ang="0">
                    <a:pos x="1522" y="43"/>
                  </a:cxn>
                  <a:cxn ang="0">
                    <a:pos x="1538" y="40"/>
                  </a:cxn>
                  <a:cxn ang="0">
                    <a:pos x="1538" y="0"/>
                  </a:cxn>
                  <a:cxn ang="0">
                    <a:pos x="1" y="0"/>
                  </a:cxn>
                </a:cxnLst>
                <a:rect l="0" t="0" r="r" b="b"/>
                <a:pathLst>
                  <a:path w="1540" h="47">
                    <a:moveTo>
                      <a:pt x="1" y="0"/>
                    </a:moveTo>
                    <a:cubicBezTo>
                      <a:pt x="0" y="38"/>
                      <a:pt x="0" y="38"/>
                      <a:pt x="0" y="38"/>
                    </a:cubicBezTo>
                    <a:cubicBezTo>
                      <a:pt x="1" y="47"/>
                      <a:pt x="16" y="43"/>
                      <a:pt x="16" y="43"/>
                    </a:cubicBezTo>
                    <a:cubicBezTo>
                      <a:pt x="1522" y="43"/>
                      <a:pt x="1522" y="43"/>
                      <a:pt x="1522" y="43"/>
                    </a:cubicBezTo>
                    <a:cubicBezTo>
                      <a:pt x="1540" y="45"/>
                      <a:pt x="1538" y="40"/>
                      <a:pt x="1538" y="40"/>
                    </a:cubicBezTo>
                    <a:cubicBezTo>
                      <a:pt x="1538" y="0"/>
                      <a:pt x="1538" y="0"/>
                      <a:pt x="1538" y="0"/>
                    </a:cubicBezTo>
                    <a:lnTo>
                      <a:pt x="1" y="0"/>
                    </a:lnTo>
                    <a:close/>
                  </a:path>
                </a:pathLst>
              </a:custGeom>
              <a:gradFill>
                <a:gsLst>
                  <a:gs pos="42000">
                    <a:schemeClr val="bg1">
                      <a:lumMod val="75000"/>
                    </a:schemeClr>
                  </a:gs>
                  <a:gs pos="6000">
                    <a:schemeClr val="bg1">
                      <a:lumMod val="85000"/>
                    </a:schemeClr>
                  </a:gs>
                  <a:gs pos="0">
                    <a:schemeClr val="bg1">
                      <a:lumMod val="65000"/>
                    </a:schemeClr>
                  </a:gs>
                </a:gsLst>
                <a:lin ang="54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Freeform 31"/>
              <p:cNvSpPr>
                <a:spLocks/>
              </p:cNvSpPr>
              <p:nvPr/>
            </p:nvSpPr>
            <p:spPr bwMode="auto">
              <a:xfrm>
                <a:off x="5672138" y="2425701"/>
                <a:ext cx="392113" cy="44450"/>
              </a:xfrm>
              <a:custGeom>
                <a:avLst/>
                <a:gdLst/>
                <a:ahLst/>
                <a:cxnLst>
                  <a:cxn ang="0">
                    <a:pos x="20" y="22"/>
                  </a:cxn>
                  <a:cxn ang="0">
                    <a:pos x="198" y="22"/>
                  </a:cxn>
                  <a:cxn ang="0">
                    <a:pos x="215" y="1"/>
                  </a:cxn>
                  <a:cxn ang="0">
                    <a:pos x="6" y="0"/>
                  </a:cxn>
                  <a:cxn ang="0">
                    <a:pos x="20" y="22"/>
                  </a:cxn>
                </a:cxnLst>
                <a:rect l="0" t="0" r="r" b="b"/>
                <a:pathLst>
                  <a:path w="217" h="25">
                    <a:moveTo>
                      <a:pt x="20" y="22"/>
                    </a:moveTo>
                    <a:cubicBezTo>
                      <a:pt x="198" y="22"/>
                      <a:pt x="198" y="22"/>
                      <a:pt x="198" y="22"/>
                    </a:cubicBezTo>
                    <a:cubicBezTo>
                      <a:pt x="198" y="22"/>
                      <a:pt x="217" y="25"/>
                      <a:pt x="215" y="1"/>
                    </a:cubicBezTo>
                    <a:cubicBezTo>
                      <a:pt x="6" y="0"/>
                      <a:pt x="6" y="0"/>
                      <a:pt x="6" y="0"/>
                    </a:cubicBezTo>
                    <a:cubicBezTo>
                      <a:pt x="6" y="0"/>
                      <a:pt x="0" y="20"/>
                      <a:pt x="20" y="22"/>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50" name="Picture Placeholder 7"/>
          <p:cNvSpPr>
            <a:spLocks noGrp="1"/>
          </p:cNvSpPr>
          <p:nvPr>
            <p:ph type="pic" sz="quarter" idx="10" hasCustomPrompt="1"/>
          </p:nvPr>
        </p:nvSpPr>
        <p:spPr>
          <a:xfrm>
            <a:off x="1367200" y="1587190"/>
            <a:ext cx="2651372" cy="1635672"/>
          </a:xfrm>
          <a:prstGeom prst="rect">
            <a:avLst/>
          </a:prstGeom>
          <a:ln>
            <a:noFill/>
          </a:ln>
        </p:spPr>
        <p:txBody>
          <a:bodyPr bIns="457200" anchor="b"/>
          <a:lstStyle>
            <a:lvl1pPr algn="ctr">
              <a:buNone/>
              <a:defRPr sz="1100">
                <a:solidFill>
                  <a:schemeClr val="tx1">
                    <a:lumMod val="50000"/>
                    <a:lumOff val="50000"/>
                  </a:schemeClr>
                </a:solidFill>
              </a:defRPr>
            </a:lvl1pPr>
          </a:lstStyle>
          <a:p>
            <a:r>
              <a:rPr lang="en-US" dirty="0"/>
              <a:t>Image Holder</a:t>
            </a:r>
          </a:p>
        </p:txBody>
      </p:sp>
      <p:sp>
        <p:nvSpPr>
          <p:cNvPr id="18"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19"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Free Blank With Footer">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11"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Free Blank With Foot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9"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m00">
    <p:spTree>
      <p:nvGrpSpPr>
        <p:cNvPr id="1" name=""/>
        <p:cNvGrpSpPr/>
        <p:nvPr/>
      </p:nvGrpSpPr>
      <p:grpSpPr>
        <a:xfrm>
          <a:off x="0" y="0"/>
          <a:ext cx="0" cy="0"/>
          <a:chOff x="0" y="0"/>
          <a:chExt cx="0" cy="0"/>
        </a:xfrm>
      </p:grpSpPr>
      <p:sp>
        <p:nvSpPr>
          <p:cNvPr id="18" name="Down Arrow Callout 17"/>
          <p:cNvSpPr/>
          <p:nvPr userDrawn="1"/>
        </p:nvSpPr>
        <p:spPr bwMode="auto">
          <a:xfrm>
            <a:off x="0" y="0"/>
            <a:ext cx="9144000" cy="2529116"/>
          </a:xfrm>
          <a:prstGeom prst="downArrowCallout">
            <a:avLst>
              <a:gd name="adj1" fmla="val 32676"/>
              <a:gd name="adj2" fmla="val 14109"/>
              <a:gd name="adj3" fmla="val 10498"/>
              <a:gd name="adj4" fmla="val 92638"/>
            </a:avLst>
          </a:prstGeom>
          <a:solidFill>
            <a:schemeClr val="accent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21" name="Picture Placeholder 7"/>
          <p:cNvSpPr>
            <a:spLocks noGrp="1"/>
          </p:cNvSpPr>
          <p:nvPr>
            <p:ph type="pic" sz="quarter" idx="10" hasCustomPrompt="1"/>
          </p:nvPr>
        </p:nvSpPr>
        <p:spPr>
          <a:xfrm>
            <a:off x="3749377" y="466776"/>
            <a:ext cx="1645246" cy="1644754"/>
          </a:xfrm>
          <a:prstGeom prst="ellipse">
            <a:avLst/>
          </a:prstGeom>
          <a:ln w="28575">
            <a:solidFill>
              <a:schemeClr val="accent3"/>
            </a:solidFill>
          </a:ln>
        </p:spPr>
        <p:txBody>
          <a:bodyPr bIns="182880" anchor="b"/>
          <a:lstStyle>
            <a:lvl1pPr algn="ctr">
              <a:buNone/>
              <a:defRPr sz="1100">
                <a:solidFill>
                  <a:schemeClr val="tx1">
                    <a:lumMod val="50000"/>
                    <a:lumOff val="50000"/>
                  </a:schemeClr>
                </a:solidFill>
              </a:defRPr>
            </a:lvl1pPr>
          </a:lstStyle>
          <a:p>
            <a:r>
              <a:rPr lang="en-US" dirty="0"/>
              <a:t>Image Holder</a:t>
            </a:r>
          </a:p>
        </p:txBody>
      </p:sp>
    </p:spTree>
  </p:cSld>
  <p:clrMapOvr>
    <a:masterClrMapping/>
  </p:clrMapOvr>
  <p:transition>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eam00">
    <p:spTree>
      <p:nvGrpSpPr>
        <p:cNvPr id="1" name=""/>
        <p:cNvGrpSpPr/>
        <p:nvPr/>
      </p:nvGrpSpPr>
      <p:grpSpPr>
        <a:xfrm>
          <a:off x="0" y="0"/>
          <a:ext cx="0" cy="0"/>
          <a:chOff x="0" y="0"/>
          <a:chExt cx="0" cy="0"/>
        </a:xfrm>
      </p:grpSpPr>
      <p:sp>
        <p:nvSpPr>
          <p:cNvPr id="3" name="Down Arrow Callout 2"/>
          <p:cNvSpPr>
            <a:spLocks noChangeArrowheads="1"/>
          </p:cNvSpPr>
          <p:nvPr userDrawn="1"/>
        </p:nvSpPr>
        <p:spPr bwMode="auto">
          <a:xfrm>
            <a:off x="0" y="0"/>
            <a:ext cx="9144000" cy="2528888"/>
          </a:xfrm>
          <a:prstGeom prst="downArrowCallout">
            <a:avLst>
              <a:gd name="adj1" fmla="val 32676"/>
              <a:gd name="adj2" fmla="val 14112"/>
              <a:gd name="adj3" fmla="val 10500"/>
              <a:gd name="adj4" fmla="val 92639"/>
            </a:avLst>
          </a:prstGeom>
          <a:solidFill>
            <a:schemeClr val="accent2"/>
          </a:solidFill>
          <a:ln>
            <a:noFill/>
          </a:ln>
          <a:extLst/>
        </p:spPr>
        <p:txBody>
          <a:bodyPr/>
          <a:lstStyle/>
          <a:p>
            <a:pPr algn="ctr"/>
            <a:endParaRPr lang="en-US">
              <a:solidFill>
                <a:schemeClr val="accent2"/>
              </a:solidFill>
            </a:endParaRPr>
          </a:p>
        </p:txBody>
      </p:sp>
      <p:sp>
        <p:nvSpPr>
          <p:cNvPr id="21" name="Picture Placeholder 7"/>
          <p:cNvSpPr>
            <a:spLocks noGrp="1"/>
          </p:cNvSpPr>
          <p:nvPr>
            <p:ph type="pic" sz="quarter" idx="10"/>
          </p:nvPr>
        </p:nvSpPr>
        <p:spPr>
          <a:xfrm>
            <a:off x="3749377" y="466776"/>
            <a:ext cx="1645246" cy="1644754"/>
          </a:xfrm>
          <a:prstGeom prst="ellipse">
            <a:avLst/>
          </a:prstGeom>
          <a:ln w="28575">
            <a:solidFill>
              <a:schemeClr val="accent1"/>
            </a:solidFill>
          </a:ln>
        </p:spPr>
        <p:txBody>
          <a:bodyPr bIns="182880" anchor="b"/>
          <a:lstStyle>
            <a:lvl1pPr algn="ctr">
              <a:buNone/>
              <a:defRPr sz="1100">
                <a:solidFill>
                  <a:schemeClr val="tx1">
                    <a:lumMod val="50000"/>
                    <a:lumOff val="50000"/>
                  </a:schemeClr>
                </a:solidFill>
              </a:defRPr>
            </a:lvl1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1688076903"/>
      </p:ext>
    </p:extLst>
  </p:cSld>
  <p:clrMapOvr>
    <a:masterClrMapping/>
  </p:clrMapOvr>
  <p:transition>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Team00">
    <p:spTree>
      <p:nvGrpSpPr>
        <p:cNvPr id="1" name=""/>
        <p:cNvGrpSpPr/>
        <p:nvPr/>
      </p:nvGrpSpPr>
      <p:grpSpPr>
        <a:xfrm>
          <a:off x="0" y="0"/>
          <a:ext cx="0" cy="0"/>
          <a:chOff x="0" y="0"/>
          <a:chExt cx="0" cy="0"/>
        </a:xfrm>
      </p:grpSpPr>
      <p:sp>
        <p:nvSpPr>
          <p:cNvPr id="3" name="Down Arrow Callout 2"/>
          <p:cNvSpPr>
            <a:spLocks noChangeArrowheads="1"/>
          </p:cNvSpPr>
          <p:nvPr userDrawn="1"/>
        </p:nvSpPr>
        <p:spPr bwMode="auto">
          <a:xfrm>
            <a:off x="0" y="0"/>
            <a:ext cx="9144000" cy="2528888"/>
          </a:xfrm>
          <a:prstGeom prst="downArrowCallout">
            <a:avLst>
              <a:gd name="adj1" fmla="val 32676"/>
              <a:gd name="adj2" fmla="val 14112"/>
              <a:gd name="adj3" fmla="val 10500"/>
              <a:gd name="adj4" fmla="val 92639"/>
            </a:avLst>
          </a:prstGeom>
          <a:solidFill>
            <a:schemeClr val="accent3"/>
          </a:solidFill>
          <a:ln>
            <a:noFill/>
          </a:ln>
        </p:spPr>
        <p:txBody>
          <a:bodyPr/>
          <a:lstStyle/>
          <a:p>
            <a:pPr algn="ctr"/>
            <a:endParaRPr lang="en-US"/>
          </a:p>
        </p:txBody>
      </p:sp>
      <p:sp>
        <p:nvSpPr>
          <p:cNvPr id="21" name="Picture Placeholder 7"/>
          <p:cNvSpPr>
            <a:spLocks noGrp="1"/>
          </p:cNvSpPr>
          <p:nvPr>
            <p:ph type="pic" sz="quarter" idx="10"/>
          </p:nvPr>
        </p:nvSpPr>
        <p:spPr>
          <a:xfrm>
            <a:off x="3749377" y="466776"/>
            <a:ext cx="1645246" cy="1644754"/>
          </a:xfrm>
          <a:prstGeom prst="ellipse">
            <a:avLst/>
          </a:prstGeom>
          <a:noFill/>
          <a:ln w="28575">
            <a:solidFill>
              <a:schemeClr val="accent4">
                <a:lumMod val="75000"/>
              </a:schemeClr>
            </a:solidFill>
          </a:ln>
        </p:spPr>
        <p:txBody>
          <a:bodyPr bIns="182880" anchor="b"/>
          <a:lstStyle>
            <a:lvl1pPr algn="ctr">
              <a:buNone/>
              <a:defRPr sz="1100">
                <a:solidFill>
                  <a:schemeClr val="tx1">
                    <a:lumMod val="50000"/>
                    <a:lumOff val="50000"/>
                  </a:schemeClr>
                </a:solidFill>
              </a:defRPr>
            </a:lvl1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421226492"/>
      </p:ext>
    </p:extLst>
  </p:cSld>
  <p:clrMapOvr>
    <a:masterClrMapping/>
  </p:clrMapOvr>
  <p:transition>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Team00">
    <p:spTree>
      <p:nvGrpSpPr>
        <p:cNvPr id="1" name=""/>
        <p:cNvGrpSpPr/>
        <p:nvPr/>
      </p:nvGrpSpPr>
      <p:grpSpPr>
        <a:xfrm>
          <a:off x="0" y="0"/>
          <a:ext cx="0" cy="0"/>
          <a:chOff x="0" y="0"/>
          <a:chExt cx="0" cy="0"/>
        </a:xfrm>
      </p:grpSpPr>
      <p:sp>
        <p:nvSpPr>
          <p:cNvPr id="3" name="Down Arrow Callout 2"/>
          <p:cNvSpPr>
            <a:spLocks noChangeArrowheads="1"/>
          </p:cNvSpPr>
          <p:nvPr userDrawn="1"/>
        </p:nvSpPr>
        <p:spPr bwMode="auto">
          <a:xfrm>
            <a:off x="0" y="0"/>
            <a:ext cx="9144000" cy="2528888"/>
          </a:xfrm>
          <a:prstGeom prst="downArrowCallout">
            <a:avLst>
              <a:gd name="adj1" fmla="val 32676"/>
              <a:gd name="adj2" fmla="val 14112"/>
              <a:gd name="adj3" fmla="val 10500"/>
              <a:gd name="adj4" fmla="val 92639"/>
            </a:avLst>
          </a:prstGeom>
          <a:solidFill>
            <a:schemeClr val="accent5"/>
          </a:solidFill>
          <a:ln>
            <a:noFill/>
          </a:ln>
        </p:spPr>
        <p:txBody>
          <a:bodyPr/>
          <a:lstStyle/>
          <a:p>
            <a:pPr algn="ctr"/>
            <a:endParaRPr lang="en-US">
              <a:solidFill>
                <a:schemeClr val="accent2"/>
              </a:solidFill>
            </a:endParaRPr>
          </a:p>
        </p:txBody>
      </p:sp>
      <p:sp>
        <p:nvSpPr>
          <p:cNvPr id="21" name="Picture Placeholder 7"/>
          <p:cNvSpPr>
            <a:spLocks noGrp="1"/>
          </p:cNvSpPr>
          <p:nvPr>
            <p:ph type="pic" sz="quarter" idx="10"/>
          </p:nvPr>
        </p:nvSpPr>
        <p:spPr>
          <a:xfrm>
            <a:off x="3749377" y="466776"/>
            <a:ext cx="1645246" cy="1644754"/>
          </a:xfrm>
          <a:prstGeom prst="ellipse">
            <a:avLst/>
          </a:prstGeom>
          <a:noFill/>
          <a:ln w="28575">
            <a:solidFill>
              <a:schemeClr val="accent3"/>
            </a:solidFill>
          </a:ln>
        </p:spPr>
        <p:txBody>
          <a:bodyPr bIns="182880" anchor="b"/>
          <a:lstStyle>
            <a:lvl1pPr algn="ctr">
              <a:buNone/>
              <a:defRPr sz="1100">
                <a:solidFill>
                  <a:schemeClr val="tx1">
                    <a:lumMod val="50000"/>
                    <a:lumOff val="50000"/>
                  </a:schemeClr>
                </a:solidFill>
              </a:defRPr>
            </a:lvl1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1632988392"/>
      </p:ext>
    </p:extLst>
  </p:cSld>
  <p:clrMapOvr>
    <a:masterClrMapping/>
  </p:clrMapOvr>
  <p:transition>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ter01">
    <p:spTree>
      <p:nvGrpSpPr>
        <p:cNvPr id="1" name=""/>
        <p:cNvGrpSpPr/>
        <p:nvPr/>
      </p:nvGrpSpPr>
      <p:grpSpPr>
        <a:xfrm>
          <a:off x="0" y="0"/>
          <a:ext cx="0" cy="0"/>
          <a:chOff x="0" y="0"/>
          <a:chExt cx="0" cy="0"/>
        </a:xfrm>
      </p:grpSpPr>
      <p:sp>
        <p:nvSpPr>
          <p:cNvPr id="14" name="Picture Placeholder 7"/>
          <p:cNvSpPr>
            <a:spLocks noGrp="1"/>
          </p:cNvSpPr>
          <p:nvPr>
            <p:ph type="pic" sz="quarter" idx="10" hasCustomPrompt="1"/>
          </p:nvPr>
        </p:nvSpPr>
        <p:spPr>
          <a:xfrm>
            <a:off x="6195156" y="1419753"/>
            <a:ext cx="2944764" cy="2783019"/>
          </a:xfrm>
          <a:prstGeom prst="downArrowCallout">
            <a:avLst>
              <a:gd name="adj1" fmla="val 15850"/>
              <a:gd name="adj2" fmla="val 3818"/>
              <a:gd name="adj3" fmla="val 3117"/>
              <a:gd name="adj4" fmla="val 96883"/>
            </a:avLst>
          </a:prstGeom>
          <a:ln>
            <a:noFill/>
          </a:ln>
        </p:spPr>
        <p:txBody>
          <a:bodyPr bIns="457200" anchor="b"/>
          <a:lstStyle>
            <a:lvl1pPr algn="ctr">
              <a:buNone/>
              <a:defRPr sz="1200">
                <a:solidFill>
                  <a:schemeClr val="tx1">
                    <a:lumMod val="50000"/>
                    <a:lumOff val="50000"/>
                  </a:schemeClr>
                </a:solidFill>
              </a:defRPr>
            </a:lvl1pPr>
          </a:lstStyle>
          <a:p>
            <a:r>
              <a:rPr lang="en-US" dirty="0"/>
              <a:t>Image Holder</a:t>
            </a:r>
          </a:p>
        </p:txBody>
      </p:sp>
      <p:sp>
        <p:nvSpPr>
          <p:cNvPr id="16" name="Down Arrow Callout 15"/>
          <p:cNvSpPr/>
          <p:nvPr userDrawn="1"/>
        </p:nvSpPr>
        <p:spPr>
          <a:xfrm>
            <a:off x="2040" y="1419753"/>
            <a:ext cx="2901397" cy="2783019"/>
          </a:xfrm>
          <a:prstGeom prst="downArrowCallout">
            <a:avLst>
              <a:gd name="adj1" fmla="val 25000"/>
              <a:gd name="adj2" fmla="val 6698"/>
              <a:gd name="adj3" fmla="val 4369"/>
              <a:gd name="adj4" fmla="val 95631"/>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Down Arrow Callout 16"/>
          <p:cNvSpPr/>
          <p:nvPr userDrawn="1"/>
        </p:nvSpPr>
        <p:spPr>
          <a:xfrm>
            <a:off x="2903437" y="1419753"/>
            <a:ext cx="3291719" cy="2783019"/>
          </a:xfrm>
          <a:prstGeom prst="downArrowCallout">
            <a:avLst>
              <a:gd name="adj1" fmla="val 25000"/>
              <a:gd name="adj2" fmla="val 6698"/>
              <a:gd name="adj3" fmla="val 4369"/>
              <a:gd name="adj4" fmla="val 95631"/>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12"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ter02">
    <p:spTree>
      <p:nvGrpSpPr>
        <p:cNvPr id="1" name=""/>
        <p:cNvGrpSpPr/>
        <p:nvPr/>
      </p:nvGrpSpPr>
      <p:grpSpPr>
        <a:xfrm>
          <a:off x="0" y="0"/>
          <a:ext cx="0" cy="0"/>
          <a:chOff x="0" y="0"/>
          <a:chExt cx="0" cy="0"/>
        </a:xfrm>
      </p:grpSpPr>
      <p:sp>
        <p:nvSpPr>
          <p:cNvPr id="14" name="Picture Placeholder 7"/>
          <p:cNvSpPr>
            <a:spLocks noGrp="1"/>
          </p:cNvSpPr>
          <p:nvPr>
            <p:ph type="pic" sz="quarter" idx="10" hasCustomPrompt="1"/>
          </p:nvPr>
        </p:nvSpPr>
        <p:spPr>
          <a:xfrm>
            <a:off x="664552" y="1246790"/>
            <a:ext cx="1854144" cy="3225991"/>
          </a:xfrm>
          <a:prstGeom prst="downArrowCallout">
            <a:avLst>
              <a:gd name="adj1" fmla="val 17910"/>
              <a:gd name="adj2" fmla="val 8955"/>
              <a:gd name="adj3" fmla="val 6884"/>
              <a:gd name="adj4" fmla="val 96043"/>
            </a:avLst>
          </a:prstGeom>
          <a:ln>
            <a:noFill/>
          </a:ln>
        </p:spPr>
        <p:txBody>
          <a:bodyPr bIns="457200" anchor="b"/>
          <a:lstStyle>
            <a:lvl1pPr algn="ctr">
              <a:buNone/>
              <a:defRPr sz="1200">
                <a:solidFill>
                  <a:schemeClr val="tx1">
                    <a:lumMod val="50000"/>
                    <a:lumOff val="50000"/>
                  </a:schemeClr>
                </a:solidFill>
              </a:defRPr>
            </a:lvl1pPr>
          </a:lstStyle>
          <a:p>
            <a:r>
              <a:rPr lang="en-US" dirty="0"/>
              <a:t>Image Holder</a:t>
            </a:r>
          </a:p>
        </p:txBody>
      </p:sp>
      <p:sp>
        <p:nvSpPr>
          <p:cNvPr id="19" name="Picture Placeholder 7"/>
          <p:cNvSpPr>
            <a:spLocks noGrp="1"/>
          </p:cNvSpPr>
          <p:nvPr>
            <p:ph type="pic" sz="quarter" idx="13" hasCustomPrompt="1"/>
          </p:nvPr>
        </p:nvSpPr>
        <p:spPr>
          <a:xfrm>
            <a:off x="6635132" y="1246790"/>
            <a:ext cx="1854144" cy="3225991"/>
          </a:xfrm>
          <a:prstGeom prst="downArrowCallout">
            <a:avLst>
              <a:gd name="adj1" fmla="val 17910"/>
              <a:gd name="adj2" fmla="val 8955"/>
              <a:gd name="adj3" fmla="val 6884"/>
              <a:gd name="adj4" fmla="val 96043"/>
            </a:avLst>
          </a:prstGeom>
          <a:ln>
            <a:noFill/>
          </a:ln>
        </p:spPr>
        <p:txBody>
          <a:bodyPr bIns="457200" anchor="b"/>
          <a:lstStyle>
            <a:lvl1pPr algn="ctr">
              <a:buNone/>
              <a:defRPr sz="1200">
                <a:solidFill>
                  <a:schemeClr val="tx1">
                    <a:lumMod val="50000"/>
                    <a:lumOff val="50000"/>
                  </a:schemeClr>
                </a:solidFill>
              </a:defRPr>
            </a:lvl1pPr>
          </a:lstStyle>
          <a:p>
            <a:r>
              <a:rPr lang="en-US" dirty="0"/>
              <a:t>Image Holder</a:t>
            </a:r>
          </a:p>
        </p:txBody>
      </p:sp>
      <p:sp>
        <p:nvSpPr>
          <p:cNvPr id="15" name="Text Placeholder 3"/>
          <p:cNvSpPr>
            <a:spLocks noGrp="1"/>
          </p:cNvSpPr>
          <p:nvPr>
            <p:ph type="body" sz="half" idx="15"/>
          </p:nvPr>
        </p:nvSpPr>
        <p:spPr>
          <a:xfrm>
            <a:off x="2518696" y="1246320"/>
            <a:ext cx="4110704" cy="3078030"/>
          </a:xfrm>
          <a:prstGeom prst="rect">
            <a:avLst/>
          </a:prstGeom>
        </p:spPr>
        <p:txBody>
          <a:bodyPr wrap="square" lIns="0" tIns="0" rIns="0" bIns="0" anchor="t">
            <a:noAutofit/>
          </a:bodyPr>
          <a:lstStyle>
            <a:lvl1pPr marL="0" indent="0" algn="ctr">
              <a:buNone/>
              <a:defRPr sz="1100" b="0" baseline="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11"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12"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ter03">
    <p:spTree>
      <p:nvGrpSpPr>
        <p:cNvPr id="1" name=""/>
        <p:cNvGrpSpPr/>
        <p:nvPr/>
      </p:nvGrpSpPr>
      <p:grpSpPr>
        <a:xfrm>
          <a:off x="0" y="0"/>
          <a:ext cx="0" cy="0"/>
          <a:chOff x="0" y="0"/>
          <a:chExt cx="0" cy="0"/>
        </a:xfrm>
      </p:grpSpPr>
      <p:sp>
        <p:nvSpPr>
          <p:cNvPr id="14" name="Picture Placeholder 7"/>
          <p:cNvSpPr>
            <a:spLocks noGrp="1"/>
          </p:cNvSpPr>
          <p:nvPr>
            <p:ph type="pic" sz="quarter" idx="10" hasCustomPrompt="1"/>
          </p:nvPr>
        </p:nvSpPr>
        <p:spPr>
          <a:xfrm>
            <a:off x="664552" y="1246790"/>
            <a:ext cx="1854144" cy="3225991"/>
          </a:xfrm>
          <a:prstGeom prst="downArrowCallout">
            <a:avLst>
              <a:gd name="adj1" fmla="val 17910"/>
              <a:gd name="adj2" fmla="val 8955"/>
              <a:gd name="adj3" fmla="val 6884"/>
              <a:gd name="adj4" fmla="val 96043"/>
            </a:avLst>
          </a:prstGeom>
          <a:ln>
            <a:noFill/>
          </a:ln>
        </p:spPr>
        <p:txBody>
          <a:bodyPr bIns="457200" anchor="b"/>
          <a:lstStyle>
            <a:lvl1pPr algn="ctr">
              <a:buNone/>
              <a:defRPr sz="1200">
                <a:solidFill>
                  <a:schemeClr val="tx1">
                    <a:lumMod val="50000"/>
                    <a:lumOff val="50000"/>
                  </a:schemeClr>
                </a:solidFill>
              </a:defRPr>
            </a:lvl1pPr>
          </a:lstStyle>
          <a:p>
            <a:r>
              <a:rPr lang="en-US" dirty="0"/>
              <a:t>Image Holder</a:t>
            </a:r>
          </a:p>
        </p:txBody>
      </p:sp>
      <p:sp>
        <p:nvSpPr>
          <p:cNvPr id="7" name="TextBox 6"/>
          <p:cNvSpPr txBox="1"/>
          <p:nvPr userDrawn="1"/>
        </p:nvSpPr>
        <p:spPr>
          <a:xfrm>
            <a:off x="2554444" y="1250318"/>
            <a:ext cx="5675156" cy="3074032"/>
          </a:xfrm>
          <a:prstGeom prst="rect">
            <a:avLst/>
          </a:prstGeom>
          <a:noFill/>
        </p:spPr>
        <p:txBody>
          <a:bodyPr wrap="square" rtlCol="0" anchor="t" anchorCtr="0">
            <a:noAutofit/>
          </a:bodyPr>
          <a:lstStyle/>
          <a:p>
            <a:endParaRPr lang="en-US" dirty="0"/>
          </a:p>
        </p:txBody>
      </p:sp>
      <p:sp>
        <p:nvSpPr>
          <p:cNvPr id="8" name="Text Placeholder 3"/>
          <p:cNvSpPr>
            <a:spLocks noGrp="1"/>
          </p:cNvSpPr>
          <p:nvPr>
            <p:ph type="body" sz="half" idx="15"/>
          </p:nvPr>
        </p:nvSpPr>
        <p:spPr>
          <a:xfrm>
            <a:off x="2554444" y="1246790"/>
            <a:ext cx="6056156" cy="3077560"/>
          </a:xfrm>
          <a:prstGeom prst="rect">
            <a:avLst/>
          </a:prstGeom>
        </p:spPr>
        <p:txBody>
          <a:bodyPr wrap="square" lIns="0" tIns="0" rIns="0" bIns="0" anchor="t">
            <a:noAutofit/>
          </a:bodyPr>
          <a:lstStyle>
            <a:lvl1pPr marL="0" indent="0" algn="l">
              <a:buNone/>
              <a:defRPr sz="1100" b="0" baseline="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13"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15"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01">
    <p:spTree>
      <p:nvGrpSpPr>
        <p:cNvPr id="1" name=""/>
        <p:cNvGrpSpPr/>
        <p:nvPr/>
      </p:nvGrpSpPr>
      <p:grpSpPr>
        <a:xfrm>
          <a:off x="0" y="0"/>
          <a:ext cx="0" cy="0"/>
          <a:chOff x="0" y="0"/>
          <a:chExt cx="0" cy="0"/>
        </a:xfrm>
      </p:grpSpPr>
      <p:sp>
        <p:nvSpPr>
          <p:cNvPr id="30" name="Text Placeholder 3"/>
          <p:cNvSpPr>
            <a:spLocks noGrp="1"/>
          </p:cNvSpPr>
          <p:nvPr>
            <p:ph type="body" sz="half" idx="16"/>
          </p:nvPr>
        </p:nvSpPr>
        <p:spPr>
          <a:xfrm>
            <a:off x="867991" y="3001502"/>
            <a:ext cx="1421516" cy="381730"/>
          </a:xfrm>
          <a:prstGeom prst="rect">
            <a:avLst/>
          </a:prstGeom>
        </p:spPr>
        <p:txBody>
          <a:bodyPr wrap="square" lIns="0" tIns="0" rIns="0" bIns="0" anchor="t">
            <a:noAutofit/>
          </a:bodyPr>
          <a:lstStyle>
            <a:lvl1pPr marL="0" indent="0" algn="ctr">
              <a:buNone/>
              <a:defRPr sz="1100" b="1" baseline="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31" name="Picture Placeholder 7"/>
          <p:cNvSpPr>
            <a:spLocks noGrp="1"/>
          </p:cNvSpPr>
          <p:nvPr>
            <p:ph type="pic" sz="quarter" idx="10" hasCustomPrompt="1"/>
          </p:nvPr>
        </p:nvSpPr>
        <p:spPr>
          <a:xfrm>
            <a:off x="867991" y="1472626"/>
            <a:ext cx="1421516" cy="1421092"/>
          </a:xfrm>
          <a:prstGeom prst="ellipse">
            <a:avLst/>
          </a:prstGeom>
          <a:ln w="28575">
            <a:solidFill>
              <a:schemeClr val="accent1"/>
            </a:solidFill>
          </a:ln>
        </p:spPr>
        <p:txBody>
          <a:bodyPr bIns="182880" anchor="b"/>
          <a:lstStyle>
            <a:lvl1pPr algn="ctr">
              <a:buNone/>
              <a:defRPr sz="1100">
                <a:solidFill>
                  <a:schemeClr val="tx1">
                    <a:lumMod val="50000"/>
                    <a:lumOff val="50000"/>
                  </a:schemeClr>
                </a:solidFill>
              </a:defRPr>
            </a:lvl1pPr>
          </a:lstStyle>
          <a:p>
            <a:r>
              <a:rPr lang="en-US" dirty="0"/>
              <a:t>Image Holder</a:t>
            </a:r>
          </a:p>
        </p:txBody>
      </p:sp>
      <p:sp>
        <p:nvSpPr>
          <p:cNvPr id="32" name="Text Placeholder 3"/>
          <p:cNvSpPr>
            <a:spLocks noGrp="1"/>
          </p:cNvSpPr>
          <p:nvPr>
            <p:ph type="body" sz="half" idx="15"/>
          </p:nvPr>
        </p:nvSpPr>
        <p:spPr>
          <a:xfrm>
            <a:off x="727168" y="3414419"/>
            <a:ext cx="1703163" cy="923330"/>
          </a:xfrm>
          <a:prstGeom prst="rect">
            <a:avLst/>
          </a:prstGeom>
        </p:spPr>
        <p:txBody>
          <a:bodyPr wrap="square" lIns="0" tIns="0" rIns="0" bIns="0" anchor="t">
            <a:noAutofit/>
          </a:bodyPr>
          <a:lstStyle>
            <a:lvl1pPr marL="0" indent="0" algn="ctr">
              <a:buNone/>
              <a:defRPr sz="1100" b="0" baseline="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33" name="Text Placeholder 3"/>
          <p:cNvSpPr>
            <a:spLocks noGrp="1"/>
          </p:cNvSpPr>
          <p:nvPr>
            <p:ph type="body" sz="half" idx="17"/>
          </p:nvPr>
        </p:nvSpPr>
        <p:spPr>
          <a:xfrm>
            <a:off x="2822643" y="3001502"/>
            <a:ext cx="1421516" cy="381730"/>
          </a:xfrm>
          <a:prstGeom prst="rect">
            <a:avLst/>
          </a:prstGeom>
        </p:spPr>
        <p:txBody>
          <a:bodyPr wrap="square" lIns="0" tIns="0" rIns="0" bIns="0" anchor="t">
            <a:noAutofit/>
          </a:bodyPr>
          <a:lstStyle>
            <a:lvl1pPr marL="0" indent="0" algn="ctr">
              <a:buNone/>
              <a:defRPr sz="1100" b="1"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34" name="Picture Placeholder 7"/>
          <p:cNvSpPr>
            <a:spLocks noGrp="1"/>
          </p:cNvSpPr>
          <p:nvPr>
            <p:ph type="pic" sz="quarter" idx="18" hasCustomPrompt="1"/>
          </p:nvPr>
        </p:nvSpPr>
        <p:spPr>
          <a:xfrm>
            <a:off x="2822643" y="1472626"/>
            <a:ext cx="1421516" cy="1421092"/>
          </a:xfrm>
          <a:prstGeom prst="ellipse">
            <a:avLst/>
          </a:prstGeom>
          <a:ln w="28575">
            <a:solidFill>
              <a:schemeClr val="accent2"/>
            </a:solidFill>
          </a:ln>
        </p:spPr>
        <p:txBody>
          <a:bodyPr bIns="182880" anchor="b"/>
          <a:lstStyle>
            <a:lvl1pPr algn="ctr">
              <a:buNone/>
              <a:defRPr sz="1100">
                <a:solidFill>
                  <a:schemeClr val="tx1">
                    <a:lumMod val="50000"/>
                    <a:lumOff val="50000"/>
                  </a:schemeClr>
                </a:solidFill>
              </a:defRPr>
            </a:lvl1pPr>
          </a:lstStyle>
          <a:p>
            <a:r>
              <a:rPr lang="en-US" dirty="0"/>
              <a:t>Image Holder</a:t>
            </a:r>
          </a:p>
        </p:txBody>
      </p:sp>
      <p:sp>
        <p:nvSpPr>
          <p:cNvPr id="35" name="Text Placeholder 3"/>
          <p:cNvSpPr>
            <a:spLocks noGrp="1"/>
          </p:cNvSpPr>
          <p:nvPr>
            <p:ph type="body" sz="half" idx="19"/>
          </p:nvPr>
        </p:nvSpPr>
        <p:spPr>
          <a:xfrm>
            <a:off x="2681820" y="3414419"/>
            <a:ext cx="1703163" cy="923330"/>
          </a:xfrm>
          <a:prstGeom prst="rect">
            <a:avLst/>
          </a:prstGeom>
        </p:spPr>
        <p:txBody>
          <a:bodyPr wrap="square" lIns="0" tIns="0" rIns="0" bIns="0" anchor="t">
            <a:noAutofit/>
          </a:bodyPr>
          <a:lstStyle>
            <a:lvl1pPr marL="0" indent="0" algn="ctr">
              <a:buNone/>
              <a:defRPr sz="1100" b="0" baseline="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36" name="Text Placeholder 3"/>
          <p:cNvSpPr>
            <a:spLocks noGrp="1"/>
          </p:cNvSpPr>
          <p:nvPr>
            <p:ph type="body" sz="half" idx="20"/>
          </p:nvPr>
        </p:nvSpPr>
        <p:spPr>
          <a:xfrm>
            <a:off x="4829092" y="3001502"/>
            <a:ext cx="1421516" cy="381730"/>
          </a:xfrm>
          <a:prstGeom prst="rect">
            <a:avLst/>
          </a:prstGeom>
        </p:spPr>
        <p:txBody>
          <a:bodyPr wrap="square" lIns="0" tIns="0" rIns="0" bIns="0" anchor="t">
            <a:noAutofit/>
          </a:bodyPr>
          <a:lstStyle>
            <a:lvl1pPr marL="0" indent="0" algn="ctr">
              <a:buNone/>
              <a:defRPr sz="1100" b="1" baseline="0">
                <a:solidFill>
                  <a:schemeClr val="accent3"/>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37" name="Picture Placeholder 7"/>
          <p:cNvSpPr>
            <a:spLocks noGrp="1"/>
          </p:cNvSpPr>
          <p:nvPr>
            <p:ph type="pic" sz="quarter" idx="21" hasCustomPrompt="1"/>
          </p:nvPr>
        </p:nvSpPr>
        <p:spPr>
          <a:xfrm>
            <a:off x="4829092" y="1472626"/>
            <a:ext cx="1421516" cy="1421092"/>
          </a:xfrm>
          <a:prstGeom prst="ellipse">
            <a:avLst/>
          </a:prstGeom>
          <a:ln w="28575">
            <a:solidFill>
              <a:schemeClr val="accent3"/>
            </a:solidFill>
          </a:ln>
        </p:spPr>
        <p:txBody>
          <a:bodyPr bIns="182880" anchor="b"/>
          <a:lstStyle>
            <a:lvl1pPr algn="ctr">
              <a:buNone/>
              <a:defRPr sz="1100">
                <a:solidFill>
                  <a:schemeClr val="tx1">
                    <a:lumMod val="50000"/>
                    <a:lumOff val="50000"/>
                  </a:schemeClr>
                </a:solidFill>
              </a:defRPr>
            </a:lvl1pPr>
          </a:lstStyle>
          <a:p>
            <a:r>
              <a:rPr lang="en-US" dirty="0"/>
              <a:t>Image Holder</a:t>
            </a:r>
          </a:p>
        </p:txBody>
      </p:sp>
      <p:sp>
        <p:nvSpPr>
          <p:cNvPr id="38" name="Text Placeholder 3"/>
          <p:cNvSpPr>
            <a:spLocks noGrp="1"/>
          </p:cNvSpPr>
          <p:nvPr>
            <p:ph type="body" sz="half" idx="22"/>
          </p:nvPr>
        </p:nvSpPr>
        <p:spPr>
          <a:xfrm>
            <a:off x="4688269" y="3414419"/>
            <a:ext cx="1703163" cy="923330"/>
          </a:xfrm>
          <a:prstGeom prst="rect">
            <a:avLst/>
          </a:prstGeom>
        </p:spPr>
        <p:txBody>
          <a:bodyPr wrap="square" lIns="0" tIns="0" rIns="0" bIns="0" anchor="t">
            <a:noAutofit/>
          </a:bodyPr>
          <a:lstStyle>
            <a:lvl1pPr marL="0" indent="0" algn="ctr">
              <a:buNone/>
              <a:defRPr sz="1100" b="0" baseline="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39" name="Text Placeholder 3"/>
          <p:cNvSpPr>
            <a:spLocks noGrp="1"/>
          </p:cNvSpPr>
          <p:nvPr>
            <p:ph type="body" sz="half" idx="23"/>
          </p:nvPr>
        </p:nvSpPr>
        <p:spPr>
          <a:xfrm>
            <a:off x="6835350" y="3001502"/>
            <a:ext cx="1421516" cy="381730"/>
          </a:xfrm>
          <a:prstGeom prst="rect">
            <a:avLst/>
          </a:prstGeom>
        </p:spPr>
        <p:txBody>
          <a:bodyPr wrap="square" lIns="0" tIns="0" rIns="0" bIns="0" anchor="t">
            <a:noAutofit/>
          </a:bodyPr>
          <a:lstStyle>
            <a:lvl1pPr marL="0" indent="0" algn="ctr">
              <a:buNone/>
              <a:defRPr sz="1100" b="1" baseline="0">
                <a:solidFill>
                  <a:schemeClr val="accent4"/>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a:p>
            <a:pPr lvl="0"/>
            <a:endParaRPr lang="en-US" dirty="0"/>
          </a:p>
        </p:txBody>
      </p:sp>
      <p:sp>
        <p:nvSpPr>
          <p:cNvPr id="40" name="Picture Placeholder 7"/>
          <p:cNvSpPr>
            <a:spLocks noGrp="1"/>
          </p:cNvSpPr>
          <p:nvPr>
            <p:ph type="pic" sz="quarter" idx="24" hasCustomPrompt="1"/>
          </p:nvPr>
        </p:nvSpPr>
        <p:spPr>
          <a:xfrm>
            <a:off x="6835350" y="1472626"/>
            <a:ext cx="1421516" cy="1421092"/>
          </a:xfrm>
          <a:prstGeom prst="ellipse">
            <a:avLst/>
          </a:prstGeom>
          <a:ln w="28575">
            <a:solidFill>
              <a:schemeClr val="accent4"/>
            </a:solidFill>
          </a:ln>
        </p:spPr>
        <p:txBody>
          <a:bodyPr bIns="182880" anchor="b"/>
          <a:lstStyle>
            <a:lvl1pPr algn="ctr">
              <a:buNone/>
              <a:defRPr sz="1100">
                <a:solidFill>
                  <a:schemeClr val="tx1">
                    <a:lumMod val="50000"/>
                    <a:lumOff val="50000"/>
                  </a:schemeClr>
                </a:solidFill>
              </a:defRPr>
            </a:lvl1pPr>
          </a:lstStyle>
          <a:p>
            <a:r>
              <a:rPr lang="en-US" dirty="0"/>
              <a:t>Image Holder</a:t>
            </a:r>
          </a:p>
        </p:txBody>
      </p:sp>
      <p:sp>
        <p:nvSpPr>
          <p:cNvPr id="41" name="Text Placeholder 3"/>
          <p:cNvSpPr>
            <a:spLocks noGrp="1"/>
          </p:cNvSpPr>
          <p:nvPr>
            <p:ph type="body" sz="half" idx="25"/>
          </p:nvPr>
        </p:nvSpPr>
        <p:spPr>
          <a:xfrm>
            <a:off x="6694527" y="3414419"/>
            <a:ext cx="1703163" cy="923330"/>
          </a:xfrm>
          <a:prstGeom prst="rect">
            <a:avLst/>
          </a:prstGeom>
        </p:spPr>
        <p:txBody>
          <a:bodyPr wrap="square" lIns="0" tIns="0" rIns="0" bIns="0" anchor="t">
            <a:noAutofit/>
          </a:bodyPr>
          <a:lstStyle>
            <a:lvl1pPr marL="0" indent="0" algn="ctr">
              <a:buNone/>
              <a:defRPr sz="1100" b="0" baseline="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18" name="Title 1"/>
          <p:cNvSpPr>
            <a:spLocks noGrp="1"/>
          </p:cNvSpPr>
          <p:nvPr>
            <p:ph type="title" hasCustomPrompt="1"/>
          </p:nvPr>
        </p:nvSpPr>
        <p:spPr>
          <a:xfrm>
            <a:off x="1752600" y="209550"/>
            <a:ext cx="5638800" cy="353524"/>
          </a:xfrm>
          <a:prstGeom prst="rect">
            <a:avLst/>
          </a:prstGeom>
        </p:spPr>
        <p:txBody>
          <a:bodyPr wrap="none" lIns="0" tIns="0" rIns="0" bIns="0" anchor="ctr">
            <a:noAutofit/>
          </a:bodyPr>
          <a:lstStyle>
            <a:lvl1pPr algn="ctr">
              <a:defRPr sz="2400" b="0" baseline="0">
                <a:solidFill>
                  <a:schemeClr val="accent1"/>
                </a:solidFill>
              </a:defRPr>
            </a:lvl1pPr>
          </a:lstStyle>
          <a:p>
            <a:r>
              <a:rPr lang="en-US" dirty="0"/>
              <a:t>Click To Edit Master Title Style</a:t>
            </a:r>
          </a:p>
        </p:txBody>
      </p:sp>
      <p:sp>
        <p:nvSpPr>
          <p:cNvPr id="19" name="Text Placeholder 3"/>
          <p:cNvSpPr>
            <a:spLocks noGrp="1"/>
          </p:cNvSpPr>
          <p:nvPr>
            <p:ph type="body" sz="half" idx="2" hasCustomPrompt="1"/>
          </p:nvPr>
        </p:nvSpPr>
        <p:spPr>
          <a:xfrm>
            <a:off x="2514600" y="641350"/>
            <a:ext cx="4114800" cy="200746"/>
          </a:xfrm>
          <a:prstGeom prst="rect">
            <a:avLst/>
          </a:prstGeom>
        </p:spPr>
        <p:txBody>
          <a:bodyPr wrap="none" lIns="0" tIns="0" rIns="0" bIns="0" anchor="ctr">
            <a:noAutofit/>
          </a:bodyPr>
          <a:lstStyle>
            <a:lvl1pPr marL="0" indent="0" algn="ctr">
              <a:buNone/>
              <a:defRPr sz="1600" b="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Tree>
  </p:cSld>
  <p:clrMapOvr>
    <a:masterClrMapping/>
  </p:clrMapOvr>
  <p:transition>
    <p:push dir="u"/>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1" name="Group 20"/>
          <p:cNvGrpSpPr/>
          <p:nvPr userDrawn="1"/>
        </p:nvGrpSpPr>
        <p:grpSpPr>
          <a:xfrm rot="16200000">
            <a:off x="431938" y="-582929"/>
            <a:ext cx="91440" cy="914400"/>
            <a:chOff x="800100" y="-323850"/>
            <a:chExt cx="152400" cy="1524000"/>
          </a:xfrm>
        </p:grpSpPr>
        <p:sp>
          <p:nvSpPr>
            <p:cNvPr id="9" name="Oval 8"/>
            <p:cNvSpPr/>
            <p:nvPr userDrawn="1"/>
          </p:nvSpPr>
          <p:spPr bwMode="auto">
            <a:xfrm>
              <a:off x="800100" y="-323850"/>
              <a:ext cx="152400" cy="152400"/>
            </a:xfrm>
            <a:prstGeom prst="ellipse">
              <a:avLst/>
            </a:prstGeom>
            <a:solidFill>
              <a:schemeClr val="accent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1" name="Oval 10"/>
            <p:cNvSpPr/>
            <p:nvPr userDrawn="1"/>
          </p:nvSpPr>
          <p:spPr bwMode="auto">
            <a:xfrm>
              <a:off x="800100" y="-323850"/>
              <a:ext cx="152400" cy="152400"/>
            </a:xfrm>
            <a:prstGeom prst="ellipse">
              <a:avLst/>
            </a:prstGeom>
            <a:solidFill>
              <a:srgbClr val="99CC0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2" name="Oval 11"/>
            <p:cNvSpPr/>
            <p:nvPr userDrawn="1"/>
          </p:nvSpPr>
          <p:spPr bwMode="auto">
            <a:xfrm>
              <a:off x="800100" y="-171450"/>
              <a:ext cx="152400" cy="152400"/>
            </a:xfrm>
            <a:prstGeom prst="ellipse">
              <a:avLst/>
            </a:prstGeom>
            <a:solidFill>
              <a:srgbClr val="F8E606"/>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3" name="Oval 12"/>
            <p:cNvSpPr/>
            <p:nvPr userDrawn="1"/>
          </p:nvSpPr>
          <p:spPr bwMode="auto">
            <a:xfrm>
              <a:off x="800100" y="-19050"/>
              <a:ext cx="152400" cy="152400"/>
            </a:xfrm>
            <a:prstGeom prst="ellipse">
              <a:avLst/>
            </a:prstGeom>
            <a:solidFill>
              <a:srgbClr val="CCFF04"/>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4" name="Oval 13"/>
            <p:cNvSpPr/>
            <p:nvPr userDrawn="1"/>
          </p:nvSpPr>
          <p:spPr bwMode="auto">
            <a:xfrm>
              <a:off x="800100" y="133350"/>
              <a:ext cx="152400" cy="152400"/>
            </a:xfrm>
            <a:prstGeom prst="ellipse">
              <a:avLst/>
            </a:prstGeom>
            <a:solidFill>
              <a:srgbClr val="2D7833"/>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5" name="Oval 14"/>
            <p:cNvSpPr/>
            <p:nvPr userDrawn="1"/>
          </p:nvSpPr>
          <p:spPr bwMode="auto">
            <a:xfrm>
              <a:off x="800100" y="285750"/>
              <a:ext cx="152400" cy="152400"/>
            </a:xfrm>
            <a:prstGeom prst="ellipse">
              <a:avLst/>
            </a:prstGeom>
            <a:solidFill>
              <a:srgbClr val="1B009A"/>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6" name="Oval 15"/>
            <p:cNvSpPr/>
            <p:nvPr userDrawn="1"/>
          </p:nvSpPr>
          <p:spPr bwMode="auto">
            <a:xfrm>
              <a:off x="800100" y="438150"/>
              <a:ext cx="152400" cy="152400"/>
            </a:xfrm>
            <a:prstGeom prst="ellipse">
              <a:avLst/>
            </a:prstGeom>
            <a:solidFill>
              <a:srgbClr val="999999"/>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7" name="Oval 16"/>
            <p:cNvSpPr/>
            <p:nvPr userDrawn="1"/>
          </p:nvSpPr>
          <p:spPr bwMode="auto">
            <a:xfrm>
              <a:off x="800100" y="590550"/>
              <a:ext cx="152400" cy="152400"/>
            </a:xfrm>
            <a:prstGeom prst="ellipse">
              <a:avLst/>
            </a:prstGeom>
            <a:solidFill>
              <a:srgbClr val="666666"/>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8" name="Oval 17"/>
            <p:cNvSpPr/>
            <p:nvPr userDrawn="1"/>
          </p:nvSpPr>
          <p:spPr bwMode="auto">
            <a:xfrm>
              <a:off x="800100" y="742950"/>
              <a:ext cx="152400" cy="152400"/>
            </a:xfrm>
            <a:prstGeom prst="ellipse">
              <a:avLst/>
            </a:prstGeom>
            <a:solidFill>
              <a:srgbClr val="670099"/>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9" name="Oval 18"/>
            <p:cNvSpPr/>
            <p:nvPr userDrawn="1"/>
          </p:nvSpPr>
          <p:spPr bwMode="auto">
            <a:xfrm>
              <a:off x="800100" y="895350"/>
              <a:ext cx="152400" cy="152400"/>
            </a:xfrm>
            <a:prstGeom prst="ellipse">
              <a:avLst/>
            </a:prstGeom>
            <a:solidFill>
              <a:srgbClr val="ED6506"/>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20" name="Oval 19"/>
            <p:cNvSpPr/>
            <p:nvPr userDrawn="1"/>
          </p:nvSpPr>
          <p:spPr bwMode="auto">
            <a:xfrm>
              <a:off x="800100" y="1047750"/>
              <a:ext cx="152400" cy="152400"/>
            </a:xfrm>
            <a:prstGeom prst="ellipse">
              <a:avLst/>
            </a:prstGeom>
            <a:solidFill>
              <a:srgbClr val="4B9DE0"/>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grpSp>
      <p:pic>
        <p:nvPicPr>
          <p:cNvPr id="23" name="Picture 22"/>
          <p:cNvPicPr>
            <a:picLocks noChangeAspect="1"/>
          </p:cNvPicPr>
          <p:nvPr userDrawn="1"/>
        </p:nvPicPr>
        <p:blipFill rotWithShape="1">
          <a:blip r:embed="rId54" cstate="print">
            <a:extLst>
              <a:ext uri="{28A0092B-C50C-407E-A947-70E740481C1C}">
                <a14:useLocalDpi xmlns:a14="http://schemas.microsoft.com/office/drawing/2010/main" val="0"/>
              </a:ext>
            </a:extLst>
          </a:blip>
          <a:srcRect l="3126" r="72486" b="75555"/>
          <a:stretch/>
        </p:blipFill>
        <p:spPr>
          <a:xfrm>
            <a:off x="111897" y="57150"/>
            <a:ext cx="1080655" cy="609600"/>
          </a:xfrm>
          <a:prstGeom prst="rect">
            <a:avLst/>
          </a:prstGeom>
        </p:spPr>
      </p:pic>
    </p:spTree>
  </p:cSld>
  <p:clrMap bg1="lt1" tx1="dk1" bg2="lt2" tx2="dk2" accent1="accent1" accent2="accent2" accent3="accent3" accent4="accent4" accent5="accent5" accent6="accent6" hlink="hlink" folHlink="folHlink"/>
  <p:sldLayoutIdLst>
    <p:sldLayoutId id="2147483772" r:id="rId1"/>
    <p:sldLayoutId id="2147483734" r:id="rId2"/>
    <p:sldLayoutId id="2147483695" r:id="rId3"/>
    <p:sldLayoutId id="2147483803" r:id="rId4"/>
    <p:sldLayoutId id="2147483781" r:id="rId5"/>
    <p:sldLayoutId id="2147483786" r:id="rId6"/>
    <p:sldLayoutId id="2147483788" r:id="rId7"/>
    <p:sldLayoutId id="2147483789" r:id="rId8"/>
    <p:sldLayoutId id="2147483766" r:id="rId9"/>
    <p:sldLayoutId id="2147483794" r:id="rId10"/>
    <p:sldLayoutId id="2147483795" r:id="rId11"/>
    <p:sldLayoutId id="2147483768" r:id="rId12"/>
    <p:sldLayoutId id="2147483769" r:id="rId13"/>
    <p:sldLayoutId id="2147483770" r:id="rId14"/>
    <p:sldLayoutId id="2147483752" r:id="rId15"/>
    <p:sldLayoutId id="2147483771" r:id="rId16"/>
    <p:sldLayoutId id="2147483773" r:id="rId17"/>
    <p:sldLayoutId id="2147483790" r:id="rId18"/>
    <p:sldLayoutId id="2147483748" r:id="rId19"/>
    <p:sldLayoutId id="2147483754" r:id="rId20"/>
    <p:sldLayoutId id="2147483755" r:id="rId21"/>
    <p:sldLayoutId id="2147483756" r:id="rId22"/>
    <p:sldLayoutId id="2147483757" r:id="rId23"/>
    <p:sldLayoutId id="2147483797" r:id="rId24"/>
    <p:sldLayoutId id="2147483796" r:id="rId25"/>
    <p:sldLayoutId id="2147483765" r:id="rId26"/>
    <p:sldLayoutId id="2147483758" r:id="rId27"/>
    <p:sldLayoutId id="2147483759" r:id="rId28"/>
    <p:sldLayoutId id="2147483760" r:id="rId29"/>
    <p:sldLayoutId id="2147483793" r:id="rId30"/>
    <p:sldLayoutId id="2147483761" r:id="rId31"/>
    <p:sldLayoutId id="2147483782" r:id="rId32"/>
    <p:sldLayoutId id="2147483784" r:id="rId33"/>
    <p:sldLayoutId id="2147483762" r:id="rId34"/>
    <p:sldLayoutId id="2147483753" r:id="rId35"/>
    <p:sldLayoutId id="2147483763" r:id="rId36"/>
    <p:sldLayoutId id="2147483749" r:id="rId37"/>
    <p:sldLayoutId id="2147483801" r:id="rId38"/>
    <p:sldLayoutId id="2147483750" r:id="rId39"/>
    <p:sldLayoutId id="2147483751" r:id="rId40"/>
    <p:sldLayoutId id="2147483774" r:id="rId41"/>
    <p:sldLayoutId id="2147483775" r:id="rId42"/>
    <p:sldLayoutId id="2147483776" r:id="rId43"/>
    <p:sldLayoutId id="2147483777" r:id="rId44"/>
    <p:sldLayoutId id="2147483778" r:id="rId45"/>
    <p:sldLayoutId id="2147483779" r:id="rId46"/>
    <p:sldLayoutId id="2147483780" r:id="rId47"/>
    <p:sldLayoutId id="2147483791" r:id="rId48"/>
    <p:sldLayoutId id="2147483792" r:id="rId49"/>
    <p:sldLayoutId id="2147483798" r:id="rId50"/>
    <p:sldLayoutId id="2147483799" r:id="rId51"/>
    <p:sldLayoutId id="2147483800" r:id="rId52"/>
  </p:sldLayoutIdLst>
  <p:transition>
    <p:push dir="u"/>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8.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2D6B0C-EDC7-4F0D-8B6C-F4591141F004}"/>
              </a:ext>
            </a:extLst>
          </p:cNvPr>
          <p:cNvPicPr>
            <a:picLocks noChangeAspect="1"/>
          </p:cNvPicPr>
          <p:nvPr/>
        </p:nvPicPr>
        <p:blipFill>
          <a:blip r:embed="rId2"/>
          <a:stretch>
            <a:fillRect/>
          </a:stretch>
        </p:blipFill>
        <p:spPr>
          <a:xfrm>
            <a:off x="1447800" y="0"/>
            <a:ext cx="6477000" cy="5143500"/>
          </a:xfrm>
          <a:prstGeom prst="rect">
            <a:avLst/>
          </a:prstGeom>
        </p:spPr>
      </p:pic>
    </p:spTree>
    <p:extLst>
      <p:ext uri="{BB962C8B-B14F-4D97-AF65-F5344CB8AC3E}">
        <p14:creationId xmlns:p14="http://schemas.microsoft.com/office/powerpoint/2010/main" val="1490753466"/>
      </p:ext>
    </p:extLst>
  </p:cSld>
  <p:clrMapOvr>
    <a:masterClrMapping/>
  </p:clrMapOvr>
  <p:transition>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Placeholder 46"/>
          <p:cNvPicPr>
            <a:picLocks noGrp="1" noChangeAspect="1"/>
          </p:cNvPicPr>
          <p:nvPr>
            <p:ph type="pic" sz="quarter" idx="22"/>
          </p:nvPr>
        </p:nvPicPr>
        <p:blipFill>
          <a:blip r:embed="rId3" cstate="print">
            <a:extLst>
              <a:ext uri="{28A0092B-C50C-407E-A947-70E740481C1C}">
                <a14:useLocalDpi xmlns:a14="http://schemas.microsoft.com/office/drawing/2010/main" val="0"/>
              </a:ext>
            </a:extLst>
          </a:blip>
          <a:stretch>
            <a:fillRect/>
          </a:stretch>
        </p:blipFill>
        <p:spPr>
          <a:xfrm>
            <a:off x="4722898" y="1634062"/>
            <a:ext cx="3763765" cy="2473061"/>
          </a:xfrm>
        </p:spPr>
      </p:pic>
      <p:pic>
        <p:nvPicPr>
          <p:cNvPr id="46" name="Picture Placeholder 45"/>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tretch>
            <a:fillRect/>
          </a:stretch>
        </p:blipFill>
        <p:spPr>
          <a:xfrm>
            <a:off x="656490" y="1634628"/>
            <a:ext cx="3755517" cy="2499144"/>
          </a:xfrm>
        </p:spPr>
      </p:pic>
      <p:sp>
        <p:nvSpPr>
          <p:cNvPr id="7" name="Title 6"/>
          <p:cNvSpPr>
            <a:spLocks noGrp="1"/>
          </p:cNvSpPr>
          <p:nvPr>
            <p:ph type="title"/>
          </p:nvPr>
        </p:nvSpPr>
        <p:spPr>
          <a:xfrm>
            <a:off x="1752600" y="387350"/>
            <a:ext cx="5638800" cy="353524"/>
          </a:xfrm>
          <a:prstGeom prst="rect">
            <a:avLst/>
          </a:prstGeom>
        </p:spPr>
        <p:txBody>
          <a:bodyPr/>
          <a:lstStyle/>
          <a:p>
            <a:r>
              <a:rPr lang="en-GB" b="1" dirty="0">
                <a:solidFill>
                  <a:srgbClr val="009600"/>
                </a:solidFill>
                <a:cs typeface="Arial"/>
              </a:rPr>
              <a:t>Litter and rubbish</a:t>
            </a:r>
            <a:endParaRPr lang="en-US" dirty="0"/>
          </a:p>
        </p:txBody>
      </p:sp>
      <p:sp>
        <p:nvSpPr>
          <p:cNvPr id="42" name="Text Placeholder 41"/>
          <p:cNvSpPr>
            <a:spLocks noGrp="1"/>
          </p:cNvSpPr>
          <p:nvPr>
            <p:ph type="body" sz="half" idx="17"/>
          </p:nvPr>
        </p:nvSpPr>
        <p:spPr>
          <a:xfrm>
            <a:off x="1295400" y="4116615"/>
            <a:ext cx="2359537" cy="626694"/>
          </a:xfrm>
        </p:spPr>
        <p:txBody>
          <a:bodyPr/>
          <a:lstStyle/>
          <a:p>
            <a:r>
              <a:rPr lang="en-GB" dirty="0"/>
              <a:t>Hedgehogs like to nest in enclosed dark spaces</a:t>
            </a:r>
          </a:p>
        </p:txBody>
      </p:sp>
      <p:sp>
        <p:nvSpPr>
          <p:cNvPr id="45" name="Text Placeholder 44"/>
          <p:cNvSpPr>
            <a:spLocks noGrp="1"/>
          </p:cNvSpPr>
          <p:nvPr>
            <p:ph type="body" sz="half" idx="25"/>
          </p:nvPr>
        </p:nvSpPr>
        <p:spPr>
          <a:xfrm>
            <a:off x="4724400" y="4333572"/>
            <a:ext cx="3773218" cy="192780"/>
          </a:xfrm>
        </p:spPr>
        <p:txBody>
          <a:bodyPr/>
          <a:lstStyle/>
          <a:p>
            <a:r>
              <a:rPr lang="en-GB" dirty="0"/>
              <a:t>Sea birds feed their young on small fish</a:t>
            </a:r>
          </a:p>
        </p:txBody>
      </p:sp>
      <p:sp>
        <p:nvSpPr>
          <p:cNvPr id="41" name="Text Placeholder 40"/>
          <p:cNvSpPr>
            <a:spLocks noGrp="1"/>
          </p:cNvSpPr>
          <p:nvPr>
            <p:ph type="body" sz="half" idx="16"/>
          </p:nvPr>
        </p:nvSpPr>
        <p:spPr/>
        <p:txBody>
          <a:bodyPr/>
          <a:lstStyle/>
          <a:p>
            <a:r>
              <a:rPr lang="en-US" dirty="0"/>
              <a:t>Hedgehogs</a:t>
            </a:r>
          </a:p>
        </p:txBody>
      </p:sp>
      <p:sp>
        <p:nvSpPr>
          <p:cNvPr id="44" name="Text Placeholder 43"/>
          <p:cNvSpPr>
            <a:spLocks noGrp="1"/>
          </p:cNvSpPr>
          <p:nvPr>
            <p:ph type="body" sz="half" idx="24"/>
          </p:nvPr>
        </p:nvSpPr>
        <p:spPr>
          <a:xfrm>
            <a:off x="4743575" y="1330017"/>
            <a:ext cx="3706198" cy="200746"/>
          </a:xfrm>
        </p:spPr>
        <p:txBody>
          <a:bodyPr/>
          <a:lstStyle/>
          <a:p>
            <a:r>
              <a:rPr lang="en-US" dirty="0"/>
              <a:t>Sea birds</a:t>
            </a:r>
          </a:p>
        </p:txBody>
      </p:sp>
    </p:spTree>
    <p:extLst>
      <p:ext uri="{BB962C8B-B14F-4D97-AF65-F5344CB8AC3E}">
        <p14:creationId xmlns:p14="http://schemas.microsoft.com/office/powerpoint/2010/main" val="2461656675"/>
      </p:ext>
    </p:extLst>
  </p:cSld>
  <p:clrMapOvr>
    <a:masterClrMapping/>
  </p:clrMapOvr>
  <p:transition>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A6FA88-CCC9-40B2-84C7-6869E4A86E5B}"/>
              </a:ext>
            </a:extLst>
          </p:cNvPr>
          <p:cNvPicPr>
            <a:picLocks noChangeAspect="1"/>
          </p:cNvPicPr>
          <p:nvPr/>
        </p:nvPicPr>
        <p:blipFill>
          <a:blip r:embed="rId2"/>
          <a:stretch>
            <a:fillRect/>
          </a:stretch>
        </p:blipFill>
        <p:spPr>
          <a:xfrm>
            <a:off x="1371600" y="590550"/>
            <a:ext cx="6400800" cy="4072214"/>
          </a:xfrm>
          <a:prstGeom prst="rect">
            <a:avLst/>
          </a:prstGeom>
        </p:spPr>
      </p:pic>
    </p:spTree>
    <p:extLst>
      <p:ext uri="{BB962C8B-B14F-4D97-AF65-F5344CB8AC3E}">
        <p14:creationId xmlns:p14="http://schemas.microsoft.com/office/powerpoint/2010/main" val="4267337008"/>
      </p:ext>
    </p:extLst>
  </p:cSld>
  <p:clrMapOvr>
    <a:masterClrMapping/>
  </p:clrMapOvr>
  <p:transition>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354B9096-D264-4A49-914F-AF1832F18FA3}"/>
              </a:ext>
            </a:extLst>
          </p:cNvPr>
          <p:cNvPicPr>
            <a:picLocks noGrp="1" noChangeAspect="1"/>
          </p:cNvPicPr>
          <p:nvPr>
            <p:ph type="pic" sz="quarter" idx="10"/>
          </p:nvPr>
        </p:nvPicPr>
        <p:blipFill>
          <a:blip r:embed="rId2"/>
          <a:srcRect t="21412" b="21412"/>
          <a:stretch>
            <a:fillRect/>
          </a:stretch>
        </p:blipFill>
        <p:spPr>
          <a:xfrm>
            <a:off x="1219200" y="371475"/>
            <a:ext cx="7823202" cy="4400550"/>
          </a:xfrm>
          <a:prstGeom prst="rect">
            <a:avLst/>
          </a:prstGeom>
        </p:spPr>
      </p:pic>
    </p:spTree>
    <p:extLst>
      <p:ext uri="{BB962C8B-B14F-4D97-AF65-F5344CB8AC3E}">
        <p14:creationId xmlns:p14="http://schemas.microsoft.com/office/powerpoint/2010/main" val="2917067888"/>
      </p:ext>
    </p:extLst>
  </p:cSld>
  <p:clrMapOvr>
    <a:masterClrMapping/>
  </p:clrMapOvr>
  <p:transition>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17C318AB-3B10-4317-B52A-97EF18528B11}"/>
              </a:ext>
            </a:extLst>
          </p:cNvPr>
          <p:cNvPicPr>
            <a:picLocks noGrp="1" noChangeAspect="1"/>
          </p:cNvPicPr>
          <p:nvPr>
            <p:ph type="pic" sz="quarter" idx="10"/>
          </p:nvPr>
        </p:nvPicPr>
        <p:blipFill>
          <a:blip r:embed="rId2"/>
          <a:srcRect t="14919" b="14919"/>
          <a:stretch>
            <a:fillRect/>
          </a:stretch>
        </p:blipFill>
        <p:spPr>
          <a:xfrm>
            <a:off x="1066800" y="438150"/>
            <a:ext cx="7958668" cy="4476750"/>
          </a:xfrm>
          <a:prstGeom prst="rect">
            <a:avLst/>
          </a:prstGeom>
        </p:spPr>
      </p:pic>
    </p:spTree>
    <p:extLst>
      <p:ext uri="{BB962C8B-B14F-4D97-AF65-F5344CB8AC3E}">
        <p14:creationId xmlns:p14="http://schemas.microsoft.com/office/powerpoint/2010/main" val="774131643"/>
      </p:ext>
    </p:extLst>
  </p:cSld>
  <p:clrMapOvr>
    <a:masterClrMapping/>
  </p:clrMapOvr>
  <p:transition>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F09531E6-D146-4335-9291-0E583487D987}"/>
              </a:ext>
            </a:extLst>
          </p:cNvPr>
          <p:cNvPicPr>
            <a:picLocks noGrp="1" noChangeAspect="1"/>
          </p:cNvPicPr>
          <p:nvPr>
            <p:ph type="pic" sz="quarter" idx="10"/>
          </p:nvPr>
        </p:nvPicPr>
        <p:blipFill>
          <a:blip r:embed="rId2"/>
          <a:srcRect t="22878" b="22878"/>
          <a:stretch>
            <a:fillRect/>
          </a:stretch>
        </p:blipFill>
        <p:spPr>
          <a:xfrm>
            <a:off x="1219200" y="318837"/>
            <a:ext cx="7857068" cy="4419600"/>
          </a:xfrm>
          <a:prstGeom prst="rect">
            <a:avLst/>
          </a:prstGeom>
        </p:spPr>
      </p:pic>
    </p:spTree>
    <p:extLst>
      <p:ext uri="{BB962C8B-B14F-4D97-AF65-F5344CB8AC3E}">
        <p14:creationId xmlns:p14="http://schemas.microsoft.com/office/powerpoint/2010/main" val="4001263195"/>
      </p:ext>
    </p:extLst>
  </p:cSld>
  <p:clrMapOvr>
    <a:masterClrMapping/>
  </p:clrMapOvr>
  <p:transition>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6F4699-3865-460D-A649-B396491EA35E}"/>
              </a:ext>
            </a:extLst>
          </p:cNvPr>
          <p:cNvPicPr>
            <a:picLocks noChangeAspect="1"/>
          </p:cNvPicPr>
          <p:nvPr/>
        </p:nvPicPr>
        <p:blipFill>
          <a:blip r:embed="rId2"/>
          <a:stretch>
            <a:fillRect/>
          </a:stretch>
        </p:blipFill>
        <p:spPr>
          <a:xfrm>
            <a:off x="878345" y="0"/>
            <a:ext cx="7387309" cy="5143500"/>
          </a:xfrm>
          <a:prstGeom prst="rect">
            <a:avLst/>
          </a:prstGeom>
        </p:spPr>
      </p:pic>
    </p:spTree>
    <p:extLst>
      <p:ext uri="{BB962C8B-B14F-4D97-AF65-F5344CB8AC3E}">
        <p14:creationId xmlns:p14="http://schemas.microsoft.com/office/powerpoint/2010/main" val="3825086153"/>
      </p:ext>
    </p:extLst>
  </p:cSld>
  <p:clrMapOvr>
    <a:masterClrMapping/>
  </p:clrMapOvr>
  <p:transition>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497DC1-708D-4F62-A083-C943013CF37B}"/>
              </a:ext>
            </a:extLst>
          </p:cNvPr>
          <p:cNvPicPr>
            <a:picLocks noChangeAspect="1"/>
          </p:cNvPicPr>
          <p:nvPr/>
        </p:nvPicPr>
        <p:blipFill>
          <a:blip r:embed="rId2"/>
          <a:stretch>
            <a:fillRect/>
          </a:stretch>
        </p:blipFill>
        <p:spPr>
          <a:xfrm>
            <a:off x="1266363" y="47272"/>
            <a:ext cx="6611273" cy="5048955"/>
          </a:xfrm>
          <a:prstGeom prst="rect">
            <a:avLst/>
          </a:prstGeom>
        </p:spPr>
      </p:pic>
    </p:spTree>
    <p:extLst>
      <p:ext uri="{BB962C8B-B14F-4D97-AF65-F5344CB8AC3E}">
        <p14:creationId xmlns:p14="http://schemas.microsoft.com/office/powerpoint/2010/main" val="1733901316"/>
      </p:ext>
    </p:extLst>
  </p:cSld>
  <p:clrMapOvr>
    <a:masterClrMapping/>
  </p:clrMapOvr>
  <p:transition>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752" t="5551" r="-81" b="10074"/>
          <a:stretch/>
        </p:blipFill>
        <p:spPr>
          <a:xfrm>
            <a:off x="-76200" y="1"/>
            <a:ext cx="9220200" cy="5143500"/>
          </a:xfrm>
        </p:spPr>
      </p:pic>
      <p:sp>
        <p:nvSpPr>
          <p:cNvPr id="17" name="Rounded Rectangle 16"/>
          <p:cNvSpPr/>
          <p:nvPr/>
        </p:nvSpPr>
        <p:spPr>
          <a:xfrm>
            <a:off x="813143" y="4045847"/>
            <a:ext cx="7258482" cy="1035215"/>
          </a:xfrm>
          <a:prstGeom prst="roundRect">
            <a:avLst>
              <a:gd name="adj" fmla="val 4263"/>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8"/>
          <p:cNvGrpSpPr/>
          <p:nvPr/>
        </p:nvGrpSpPr>
        <p:grpSpPr>
          <a:xfrm>
            <a:off x="3717521" y="1256555"/>
            <a:ext cx="1708958" cy="1077320"/>
            <a:chOff x="1806864" y="1016361"/>
            <a:chExt cx="1843424" cy="921712"/>
          </a:xfrm>
          <a:solidFill>
            <a:schemeClr val="accent1">
              <a:lumMod val="40000"/>
              <a:lumOff val="60000"/>
              <a:alpha val="5000"/>
            </a:schemeClr>
          </a:solidFill>
        </p:grpSpPr>
        <p:sp>
          <p:nvSpPr>
            <p:cNvPr id="20" name="Right Triangle 19"/>
            <p:cNvSpPr/>
            <p:nvPr/>
          </p:nvSpPr>
          <p:spPr>
            <a:xfrm>
              <a:off x="2728576" y="1016361"/>
              <a:ext cx="921712" cy="92171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Triangle 20"/>
            <p:cNvSpPr/>
            <p:nvPr/>
          </p:nvSpPr>
          <p:spPr>
            <a:xfrm flipH="1">
              <a:off x="1806864" y="1016361"/>
              <a:ext cx="921712" cy="92171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p:cNvSpPr txBox="1"/>
          <p:nvPr/>
        </p:nvSpPr>
        <p:spPr>
          <a:xfrm>
            <a:off x="2533881" y="4319427"/>
            <a:ext cx="3629242" cy="307777"/>
          </a:xfrm>
          <a:prstGeom prst="rect">
            <a:avLst/>
          </a:prstGeom>
          <a:noFill/>
        </p:spPr>
        <p:txBody>
          <a:bodyPr wrap="square" rtlCol="0">
            <a:spAutoFit/>
          </a:bodyPr>
          <a:lstStyle/>
          <a:p>
            <a:pPr algn="ctr"/>
            <a:r>
              <a:rPr lang="en-US" sz="1400" dirty="0"/>
              <a:t>What kind of environment is this?</a:t>
            </a:r>
          </a:p>
        </p:txBody>
      </p:sp>
      <p:sp>
        <p:nvSpPr>
          <p:cNvPr id="7" name="Rectangle 6"/>
          <p:cNvSpPr/>
          <p:nvPr/>
        </p:nvSpPr>
        <p:spPr>
          <a:xfrm rot="2700000">
            <a:off x="4262092" y="4810108"/>
            <a:ext cx="172820" cy="17282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flipH="1">
            <a:off x="2514600" y="4933950"/>
            <a:ext cx="1368166" cy="0"/>
          </a:xfrm>
          <a:prstGeom prst="line">
            <a:avLst/>
          </a:prstGeom>
          <a:ln>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757083" y="4933950"/>
            <a:ext cx="1310559" cy="0"/>
          </a:xfrm>
          <a:prstGeom prst="line">
            <a:avLst/>
          </a:prstGeom>
          <a:ln>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5175014"/>
      </p:ext>
    </p:extLst>
  </p:cSld>
  <p:clrMapOvr>
    <a:masterClrMapping/>
  </p:clrMapOvr>
  <p:transition>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827" t="16197" r="827" b="-5277"/>
          <a:stretch/>
        </p:blipFill>
        <p:spPr>
          <a:xfrm>
            <a:off x="-69500" y="0"/>
            <a:ext cx="9213500" cy="5467349"/>
          </a:xfrm>
        </p:spPr>
      </p:pic>
      <p:sp>
        <p:nvSpPr>
          <p:cNvPr id="17" name="Rounded Rectangle 16"/>
          <p:cNvSpPr/>
          <p:nvPr/>
        </p:nvSpPr>
        <p:spPr>
          <a:xfrm>
            <a:off x="813143" y="4045847"/>
            <a:ext cx="7258482" cy="1035215"/>
          </a:xfrm>
          <a:prstGeom prst="roundRect">
            <a:avLst>
              <a:gd name="adj" fmla="val 4263"/>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2533881" y="4319427"/>
            <a:ext cx="3629242" cy="307777"/>
          </a:xfrm>
          <a:prstGeom prst="rect">
            <a:avLst/>
          </a:prstGeom>
          <a:noFill/>
        </p:spPr>
        <p:txBody>
          <a:bodyPr wrap="square" rtlCol="0">
            <a:spAutoFit/>
          </a:bodyPr>
          <a:lstStyle/>
          <a:p>
            <a:pPr algn="ctr"/>
            <a:r>
              <a:rPr lang="en-US" sz="1400" dirty="0"/>
              <a:t>What kind of environment is this?</a:t>
            </a:r>
          </a:p>
        </p:txBody>
      </p:sp>
      <p:sp>
        <p:nvSpPr>
          <p:cNvPr id="7" name="Rectangle 6"/>
          <p:cNvSpPr/>
          <p:nvPr/>
        </p:nvSpPr>
        <p:spPr>
          <a:xfrm rot="2700000">
            <a:off x="4262092" y="4810108"/>
            <a:ext cx="172820" cy="17282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flipH="1">
            <a:off x="2514600" y="4933950"/>
            <a:ext cx="1368166" cy="0"/>
          </a:xfrm>
          <a:prstGeom prst="line">
            <a:avLst/>
          </a:prstGeom>
          <a:ln>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757083" y="4933950"/>
            <a:ext cx="1310559" cy="0"/>
          </a:xfrm>
          <a:prstGeom prst="line">
            <a:avLst/>
          </a:prstGeom>
          <a:ln>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0144344"/>
      </p:ext>
    </p:extLst>
  </p:cSld>
  <p:clrMapOvr>
    <a:masterClrMapping/>
  </p:clrMapOvr>
  <p:transition>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b="15049"/>
          <a:stretch/>
        </p:blipFill>
        <p:spPr>
          <a:xfrm>
            <a:off x="0" y="-35092"/>
            <a:ext cx="9144000" cy="5178592"/>
          </a:xfrm>
        </p:spPr>
      </p:pic>
      <p:sp>
        <p:nvSpPr>
          <p:cNvPr id="17" name="Rounded Rectangle 16"/>
          <p:cNvSpPr/>
          <p:nvPr/>
        </p:nvSpPr>
        <p:spPr>
          <a:xfrm>
            <a:off x="813143" y="4045847"/>
            <a:ext cx="7258482" cy="1035215"/>
          </a:xfrm>
          <a:prstGeom prst="roundRect">
            <a:avLst>
              <a:gd name="adj" fmla="val 4263"/>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2533881" y="4319427"/>
            <a:ext cx="3629242" cy="307777"/>
          </a:xfrm>
          <a:prstGeom prst="rect">
            <a:avLst/>
          </a:prstGeom>
          <a:noFill/>
        </p:spPr>
        <p:txBody>
          <a:bodyPr wrap="square" rtlCol="0">
            <a:spAutoFit/>
          </a:bodyPr>
          <a:lstStyle/>
          <a:p>
            <a:pPr algn="ctr"/>
            <a:r>
              <a:rPr lang="en-US" sz="1400" dirty="0"/>
              <a:t>What kind of environment is this?</a:t>
            </a:r>
          </a:p>
        </p:txBody>
      </p:sp>
      <p:sp>
        <p:nvSpPr>
          <p:cNvPr id="7" name="Rectangle 6"/>
          <p:cNvSpPr/>
          <p:nvPr/>
        </p:nvSpPr>
        <p:spPr>
          <a:xfrm rot="2700000">
            <a:off x="4262092" y="4810108"/>
            <a:ext cx="172820" cy="17282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flipH="1">
            <a:off x="2514600" y="4933950"/>
            <a:ext cx="1368166" cy="0"/>
          </a:xfrm>
          <a:prstGeom prst="line">
            <a:avLst/>
          </a:prstGeom>
          <a:ln>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757083" y="4933950"/>
            <a:ext cx="1310559" cy="0"/>
          </a:xfrm>
          <a:prstGeom prst="line">
            <a:avLst/>
          </a:prstGeom>
          <a:ln>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7695739"/>
      </p:ext>
    </p:extLst>
  </p:cSld>
  <p:clrMapOvr>
    <a:masterClrMapping/>
  </p:clrMapOvr>
  <p:transition>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p:cNvSpPr>
            <a:spLocks noGrp="1"/>
          </p:cNvSpPr>
          <p:nvPr>
            <p:ph type="body" sz="half" idx="16"/>
          </p:nvPr>
        </p:nvSpPr>
        <p:spPr/>
        <p:txBody>
          <a:bodyPr/>
          <a:lstStyle/>
          <a:p>
            <a:r>
              <a:rPr lang="en-US" b="0" dirty="0"/>
              <a:t>Woodland</a:t>
            </a:r>
          </a:p>
        </p:txBody>
      </p:sp>
      <p:sp>
        <p:nvSpPr>
          <p:cNvPr id="34" name="Text Placeholder 33"/>
          <p:cNvSpPr>
            <a:spLocks noGrp="1"/>
          </p:cNvSpPr>
          <p:nvPr>
            <p:ph type="body" sz="half" idx="21"/>
          </p:nvPr>
        </p:nvSpPr>
        <p:spPr/>
        <p:txBody>
          <a:bodyPr/>
          <a:lstStyle/>
          <a:p>
            <a:r>
              <a:rPr lang="en-US" b="0" dirty="0"/>
              <a:t>Farmland</a:t>
            </a:r>
          </a:p>
        </p:txBody>
      </p:sp>
      <p:sp>
        <p:nvSpPr>
          <p:cNvPr id="38" name="Text Placeholder 37"/>
          <p:cNvSpPr>
            <a:spLocks noGrp="1"/>
          </p:cNvSpPr>
          <p:nvPr>
            <p:ph type="body" sz="half" idx="25"/>
          </p:nvPr>
        </p:nvSpPr>
        <p:spPr/>
        <p:txBody>
          <a:bodyPr/>
          <a:lstStyle/>
          <a:p>
            <a:r>
              <a:rPr lang="en-US" b="0" dirty="0"/>
              <a:t>City</a:t>
            </a:r>
          </a:p>
        </p:txBody>
      </p:sp>
      <p:pic>
        <p:nvPicPr>
          <p:cNvPr id="41" name="Picture Placeholder 40"/>
          <p:cNvPicPr>
            <a:picLocks noGrp="1" noChangeAspect="1"/>
          </p:cNvPicPr>
          <p:nvPr>
            <p:ph type="pic" sz="quarter" idx="26"/>
          </p:nvPr>
        </p:nvPicPr>
        <p:blipFill>
          <a:blip r:embed="rId3" cstate="print">
            <a:extLst>
              <a:ext uri="{28A0092B-C50C-407E-A947-70E740481C1C}">
                <a14:useLocalDpi xmlns:a14="http://schemas.microsoft.com/office/drawing/2010/main" val="0"/>
              </a:ext>
            </a:extLst>
          </a:blip>
          <a:stretch>
            <a:fillRect/>
          </a:stretch>
        </p:blipFill>
        <p:spPr>
          <a:xfrm>
            <a:off x="660274" y="1893741"/>
            <a:ext cx="2493962" cy="1662641"/>
          </a:xfrm>
        </p:spPr>
      </p:pic>
      <p:pic>
        <p:nvPicPr>
          <p:cNvPr id="42" name="Picture Placeholder 41"/>
          <p:cNvPicPr>
            <a:picLocks noGrp="1" noChangeAspect="1"/>
          </p:cNvPicPr>
          <p:nvPr>
            <p:ph type="pic" sz="quarter" idx="27"/>
          </p:nvPr>
        </p:nvPicPr>
        <p:blipFill>
          <a:blip r:embed="rId4" cstate="print">
            <a:extLst>
              <a:ext uri="{28A0092B-C50C-407E-A947-70E740481C1C}">
                <a14:useLocalDpi xmlns:a14="http://schemas.microsoft.com/office/drawing/2010/main" val="0"/>
              </a:ext>
            </a:extLst>
          </a:blip>
          <a:stretch>
            <a:fillRect/>
          </a:stretch>
        </p:blipFill>
        <p:spPr>
          <a:xfrm>
            <a:off x="3356355" y="1885950"/>
            <a:ext cx="2493962" cy="1661342"/>
          </a:xfrm>
        </p:spPr>
      </p:pic>
      <p:pic>
        <p:nvPicPr>
          <p:cNvPr id="43" name="Picture Placeholder 42"/>
          <p:cNvPicPr>
            <a:picLocks noGrp="1" noChangeAspect="1"/>
          </p:cNvPicPr>
          <p:nvPr>
            <p:ph type="pic" sz="quarter" idx="28"/>
          </p:nvPr>
        </p:nvPicPr>
        <p:blipFill>
          <a:blip r:embed="rId5" cstate="print">
            <a:extLst>
              <a:ext uri="{28A0092B-C50C-407E-A947-70E740481C1C}">
                <a14:useLocalDpi xmlns:a14="http://schemas.microsoft.com/office/drawing/2010/main" val="0"/>
              </a:ext>
            </a:extLst>
          </a:blip>
          <a:stretch>
            <a:fillRect/>
          </a:stretch>
        </p:blipFill>
        <p:spPr>
          <a:xfrm>
            <a:off x="6035046" y="1900088"/>
            <a:ext cx="2493962" cy="1662641"/>
          </a:xfrm>
        </p:spPr>
      </p:pic>
      <p:sp>
        <p:nvSpPr>
          <p:cNvPr id="24" name="Rectangle 23"/>
          <p:cNvSpPr/>
          <p:nvPr/>
        </p:nvSpPr>
        <p:spPr>
          <a:xfrm>
            <a:off x="642938" y="4024956"/>
            <a:ext cx="7844671" cy="4057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How would these changes affect living things?</a:t>
            </a:r>
          </a:p>
        </p:txBody>
      </p:sp>
      <p:sp>
        <p:nvSpPr>
          <p:cNvPr id="9" name="Title 8"/>
          <p:cNvSpPr>
            <a:spLocks noGrp="1"/>
          </p:cNvSpPr>
          <p:nvPr>
            <p:ph type="title"/>
          </p:nvPr>
        </p:nvSpPr>
        <p:spPr>
          <a:xfrm>
            <a:off x="1752600" y="438150"/>
            <a:ext cx="5638800" cy="353524"/>
          </a:xfrm>
        </p:spPr>
        <p:txBody>
          <a:bodyPr/>
          <a:lstStyle/>
          <a:p>
            <a:r>
              <a:rPr lang="en-GB" b="1" dirty="0"/>
              <a:t>Environmental change</a:t>
            </a:r>
          </a:p>
        </p:txBody>
      </p:sp>
    </p:spTree>
    <p:extLst>
      <p:ext uri="{BB962C8B-B14F-4D97-AF65-F5344CB8AC3E}">
        <p14:creationId xmlns:p14="http://schemas.microsoft.com/office/powerpoint/2010/main" val="3289095430"/>
      </p:ext>
    </p:extLst>
  </p:cSld>
  <p:clrMapOvr>
    <a:masterClrMapping/>
  </p:clrMapOvr>
  <p:transition>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E36F92F-8788-47FF-982C-6575CE9420F9}"/>
              </a:ext>
            </a:extLst>
          </p:cNvPr>
          <p:cNvSpPr>
            <a:spLocks noGrp="1"/>
          </p:cNvSpPr>
          <p:nvPr>
            <p:ph type="pic" sz="quarter" idx="10"/>
          </p:nvPr>
        </p:nvSpPr>
        <p:spPr/>
      </p:sp>
      <p:sp>
        <p:nvSpPr>
          <p:cNvPr id="3" name="Picture Placeholder 2">
            <a:extLst>
              <a:ext uri="{FF2B5EF4-FFF2-40B4-BE49-F238E27FC236}">
                <a16:creationId xmlns:a16="http://schemas.microsoft.com/office/drawing/2014/main" id="{0DA0B69A-85C5-4EF4-A1C2-BC37E965E54D}"/>
              </a:ext>
            </a:extLst>
          </p:cNvPr>
          <p:cNvSpPr>
            <a:spLocks noGrp="1"/>
          </p:cNvSpPr>
          <p:nvPr>
            <p:ph type="pic" sz="quarter" idx="13"/>
          </p:nvPr>
        </p:nvSpPr>
        <p:spPr/>
      </p:sp>
      <p:sp>
        <p:nvSpPr>
          <p:cNvPr id="4" name="Text Placeholder 3">
            <a:extLst>
              <a:ext uri="{FF2B5EF4-FFF2-40B4-BE49-F238E27FC236}">
                <a16:creationId xmlns:a16="http://schemas.microsoft.com/office/drawing/2014/main" id="{1AD3C27C-5EEA-4108-A344-C49CF6A895ED}"/>
              </a:ext>
            </a:extLst>
          </p:cNvPr>
          <p:cNvSpPr>
            <a:spLocks noGrp="1"/>
          </p:cNvSpPr>
          <p:nvPr>
            <p:ph type="body" sz="half" idx="15"/>
          </p:nvPr>
        </p:nvSpPr>
        <p:spPr/>
        <p:txBody>
          <a:bodyPr/>
          <a:lstStyle/>
          <a:p>
            <a:endParaRPr lang="en-GB"/>
          </a:p>
        </p:txBody>
      </p:sp>
      <p:sp>
        <p:nvSpPr>
          <p:cNvPr id="5" name="Title 4">
            <a:extLst>
              <a:ext uri="{FF2B5EF4-FFF2-40B4-BE49-F238E27FC236}">
                <a16:creationId xmlns:a16="http://schemas.microsoft.com/office/drawing/2014/main" id="{28A0FF2E-7287-41B0-A713-0EA8F8CB115B}"/>
              </a:ext>
            </a:extLst>
          </p:cNvPr>
          <p:cNvSpPr>
            <a:spLocks noGrp="1"/>
          </p:cNvSpPr>
          <p:nvPr>
            <p:ph type="title"/>
          </p:nvPr>
        </p:nvSpPr>
        <p:spPr/>
        <p:txBody>
          <a:bodyPr/>
          <a:lstStyle/>
          <a:p>
            <a:r>
              <a:rPr lang="en-US" dirty="0"/>
              <a:t>You can see existing mature trees still growing.</a:t>
            </a:r>
            <a:endParaRPr lang="en-GB" dirty="0"/>
          </a:p>
        </p:txBody>
      </p:sp>
      <p:sp>
        <p:nvSpPr>
          <p:cNvPr id="6" name="Text Placeholder 5">
            <a:extLst>
              <a:ext uri="{FF2B5EF4-FFF2-40B4-BE49-F238E27FC236}">
                <a16:creationId xmlns:a16="http://schemas.microsoft.com/office/drawing/2014/main" id="{6FD172B2-E6E0-484F-AE37-8F03DCF8C183}"/>
              </a:ext>
            </a:extLst>
          </p:cNvPr>
          <p:cNvSpPr>
            <a:spLocks noGrp="1"/>
          </p:cNvSpPr>
          <p:nvPr>
            <p:ph type="body" sz="half" idx="2"/>
          </p:nvPr>
        </p:nvSpPr>
        <p:spPr/>
        <p:txBody>
          <a:bodyPr/>
          <a:lstStyle/>
          <a:p>
            <a:endParaRPr lang="en-GB"/>
          </a:p>
        </p:txBody>
      </p:sp>
      <p:pic>
        <p:nvPicPr>
          <p:cNvPr id="2050" name="Picture 2" descr="The Ampthill and Flitwick Property Blog: How Many New Build Properties Are  Coming Up Around Ampthill &amp; Flitwick?">
            <a:extLst>
              <a:ext uri="{FF2B5EF4-FFF2-40B4-BE49-F238E27FC236}">
                <a16:creationId xmlns:a16="http://schemas.microsoft.com/office/drawing/2014/main" id="{41E99666-1873-45BD-B918-E1AB4D5FB9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670719"/>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777432"/>
      </p:ext>
    </p:extLst>
  </p:cSld>
  <p:clrMapOvr>
    <a:masterClrMapping/>
  </p:clrMapOvr>
  <p:transition>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1" dirty="0"/>
              <a:t>School Environment Survey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151" y="1047750"/>
            <a:ext cx="8347698" cy="3735053"/>
          </a:xfrm>
          <a:prstGeom prst="rect">
            <a:avLst/>
          </a:prstGeom>
        </p:spPr>
      </p:pic>
    </p:spTree>
    <p:extLst>
      <p:ext uri="{BB962C8B-B14F-4D97-AF65-F5344CB8AC3E}">
        <p14:creationId xmlns:p14="http://schemas.microsoft.com/office/powerpoint/2010/main" val="857892341"/>
      </p:ext>
    </p:extLst>
  </p:cSld>
  <p:clrMapOvr>
    <a:masterClrMapping/>
  </p:clrMapOvr>
  <p:transition>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5"/>
          <p:cNvSpPr txBox="1">
            <a:spLocks/>
          </p:cNvSpPr>
          <p:nvPr/>
        </p:nvSpPr>
        <p:spPr>
          <a:xfrm>
            <a:off x="1717040" y="386312"/>
            <a:ext cx="5638800" cy="35352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b="1" dirty="0">
                <a:solidFill>
                  <a:srgbClr val="008000"/>
                </a:solidFill>
              </a:rPr>
              <a:t>What can we do?</a:t>
            </a:r>
          </a:p>
        </p:txBody>
      </p:sp>
      <p:grpSp>
        <p:nvGrpSpPr>
          <p:cNvPr id="8" name="Group 7"/>
          <p:cNvGrpSpPr/>
          <p:nvPr/>
        </p:nvGrpSpPr>
        <p:grpSpPr>
          <a:xfrm>
            <a:off x="354228" y="1208553"/>
            <a:ext cx="2019182" cy="3437049"/>
            <a:chOff x="354228" y="1208553"/>
            <a:chExt cx="2019182" cy="3437049"/>
          </a:xfrm>
        </p:grpSpPr>
        <p:sp>
          <p:nvSpPr>
            <p:cNvPr id="22" name="Rectangle 21"/>
            <p:cNvSpPr/>
            <p:nvPr/>
          </p:nvSpPr>
          <p:spPr>
            <a:xfrm>
              <a:off x="365438" y="1208553"/>
              <a:ext cx="2007972" cy="178574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spcBef>
                  <a:spcPct val="20000"/>
                </a:spcBef>
                <a:defRPr/>
              </a:pPr>
              <a:endParaRPr lang="en-US" sz="4400" dirty="0">
                <a:solidFill>
                  <a:schemeClr val="bg1"/>
                </a:solidFill>
                <a:latin typeface="FontAwesome" pitchFamily="2" charset="0"/>
              </a:endParaRPr>
            </a:p>
          </p:txBody>
        </p:sp>
        <p:pic>
          <p:nvPicPr>
            <p:cNvPr id="25" name="Picture Placeholder 13"/>
            <p:cNvPicPr>
              <a:picLocks noChangeAspect="1"/>
            </p:cNvPicPr>
            <p:nvPr/>
          </p:nvPicPr>
          <p:blipFill>
            <a:blip r:embed="rId3" cstate="print">
              <a:extLst>
                <a:ext uri="{28A0092B-C50C-407E-A947-70E740481C1C}">
                  <a14:useLocalDpi xmlns:a14="http://schemas.microsoft.com/office/drawing/2010/main" val="0"/>
                </a:ext>
              </a:extLst>
            </a:blip>
            <a:srcRect l="9471" r="9471"/>
            <a:stretch>
              <a:fillRect/>
            </a:stretch>
          </p:blipFill>
          <p:spPr>
            <a:xfrm>
              <a:off x="365438" y="2994298"/>
              <a:ext cx="2007972" cy="1651304"/>
            </a:xfrm>
            <a:prstGeom prst="rect">
              <a:avLst/>
            </a:prstGeom>
          </p:spPr>
        </p:pic>
        <p:sp>
          <p:nvSpPr>
            <p:cNvPr id="33" name="TextBox 32"/>
            <p:cNvSpPr txBox="1"/>
            <p:nvPr/>
          </p:nvSpPr>
          <p:spPr>
            <a:xfrm>
              <a:off x="354228" y="1680262"/>
              <a:ext cx="2007972" cy="707886"/>
            </a:xfrm>
            <a:prstGeom prst="rect">
              <a:avLst/>
            </a:prstGeom>
            <a:noFill/>
          </p:spPr>
          <p:txBody>
            <a:bodyPr wrap="square" rtlCol="0" anchor="b">
              <a:spAutoFit/>
            </a:bodyPr>
            <a:lstStyle/>
            <a:p>
              <a:pPr algn="ctr"/>
              <a:r>
                <a:rPr lang="en-GB" dirty="0">
                  <a:solidFill>
                    <a:schemeClr val="bg1"/>
                  </a:solidFill>
                </a:rPr>
                <a:t>Leave a wild area of grass</a:t>
              </a:r>
            </a:p>
          </p:txBody>
        </p:sp>
      </p:grpSp>
      <p:grpSp>
        <p:nvGrpSpPr>
          <p:cNvPr id="37" name="Group 36"/>
          <p:cNvGrpSpPr/>
          <p:nvPr/>
        </p:nvGrpSpPr>
        <p:grpSpPr>
          <a:xfrm>
            <a:off x="2511238" y="1208553"/>
            <a:ext cx="2239934" cy="3437049"/>
            <a:chOff x="2511238" y="1208553"/>
            <a:chExt cx="2239934" cy="3437049"/>
          </a:xfrm>
        </p:grpSpPr>
        <p:sp>
          <p:nvSpPr>
            <p:cNvPr id="21" name="Rectangle 20"/>
            <p:cNvSpPr/>
            <p:nvPr/>
          </p:nvSpPr>
          <p:spPr>
            <a:xfrm>
              <a:off x="2511238" y="2859857"/>
              <a:ext cx="2007972" cy="1785745"/>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spcBef>
                  <a:spcPct val="20000"/>
                </a:spcBef>
                <a:defRPr/>
              </a:pPr>
              <a:endParaRPr lang="en-US" sz="4000" dirty="0">
                <a:latin typeface="FontAwesome" pitchFamily="2" charset="0"/>
              </a:endParaRPr>
            </a:p>
          </p:txBody>
        </p:sp>
        <p:pic>
          <p:nvPicPr>
            <p:cNvPr id="27" name="Picture Placeholder 15"/>
            <p:cNvPicPr>
              <a:picLocks noChangeAspect="1"/>
            </p:cNvPicPr>
            <p:nvPr/>
          </p:nvPicPr>
          <p:blipFill>
            <a:blip r:embed="rId4" cstate="print">
              <a:extLst>
                <a:ext uri="{28A0092B-C50C-407E-A947-70E740481C1C}">
                  <a14:useLocalDpi xmlns:a14="http://schemas.microsoft.com/office/drawing/2010/main" val="0"/>
                </a:ext>
              </a:extLst>
            </a:blip>
            <a:srcRect l="9709" r="9709"/>
            <a:stretch>
              <a:fillRect/>
            </a:stretch>
          </p:blipFill>
          <p:spPr>
            <a:xfrm>
              <a:off x="2511238" y="1208553"/>
              <a:ext cx="2007972" cy="1651304"/>
            </a:xfrm>
            <a:prstGeom prst="rect">
              <a:avLst/>
            </a:prstGeom>
          </p:spPr>
        </p:pic>
        <p:sp>
          <p:nvSpPr>
            <p:cNvPr id="30" name="TextBox 29"/>
            <p:cNvSpPr txBox="1"/>
            <p:nvPr/>
          </p:nvSpPr>
          <p:spPr>
            <a:xfrm>
              <a:off x="2743200" y="3475410"/>
              <a:ext cx="2007972" cy="400110"/>
            </a:xfrm>
            <a:prstGeom prst="rect">
              <a:avLst/>
            </a:prstGeom>
            <a:noFill/>
          </p:spPr>
          <p:txBody>
            <a:bodyPr wrap="square" rtlCol="0">
              <a:spAutoFit/>
            </a:bodyPr>
            <a:lstStyle/>
            <a:p>
              <a:r>
                <a:rPr lang="en-GB" dirty="0">
                  <a:solidFill>
                    <a:schemeClr val="bg1"/>
                  </a:solidFill>
                </a:rPr>
                <a:t>Plant a tree</a:t>
              </a:r>
            </a:p>
          </p:txBody>
        </p:sp>
      </p:grpSp>
      <p:grpSp>
        <p:nvGrpSpPr>
          <p:cNvPr id="36" name="Group 35"/>
          <p:cNvGrpSpPr/>
          <p:nvPr/>
        </p:nvGrpSpPr>
        <p:grpSpPr>
          <a:xfrm>
            <a:off x="4628355" y="1208552"/>
            <a:ext cx="2180217" cy="3437050"/>
            <a:chOff x="4628355" y="1208552"/>
            <a:chExt cx="2180217" cy="3437050"/>
          </a:xfrm>
        </p:grpSpPr>
        <p:sp>
          <p:nvSpPr>
            <p:cNvPr id="23" name="Rectangle 22"/>
            <p:cNvSpPr/>
            <p:nvPr/>
          </p:nvSpPr>
          <p:spPr>
            <a:xfrm>
              <a:off x="4628355" y="1208552"/>
              <a:ext cx="2007972" cy="1785745"/>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spcBef>
                  <a:spcPct val="20000"/>
                </a:spcBef>
                <a:defRPr/>
              </a:pPr>
              <a:r>
                <a:rPr lang="en-US" sz="1000" dirty="0"/>
                <a:t> </a:t>
              </a:r>
            </a:p>
            <a:p>
              <a:pPr lvl="0" algn="ctr" defTabSz="914400">
                <a:spcBef>
                  <a:spcPct val="20000"/>
                </a:spcBef>
                <a:defRPr/>
              </a:pPr>
              <a:br>
                <a:rPr lang="en-US" sz="1200" b="1" dirty="0">
                  <a:solidFill>
                    <a:schemeClr val="bg1">
                      <a:lumMod val="95000"/>
                    </a:schemeClr>
                  </a:solidFill>
                </a:rPr>
              </a:br>
              <a:br>
                <a:rPr lang="en-US" sz="1200" b="1" dirty="0">
                  <a:solidFill>
                    <a:schemeClr val="bg1">
                      <a:lumMod val="95000"/>
                    </a:schemeClr>
                  </a:solidFill>
                </a:rPr>
              </a:br>
              <a:endParaRPr lang="en-US" sz="1600" dirty="0">
                <a:solidFill>
                  <a:schemeClr val="bg1">
                    <a:lumMod val="95000"/>
                  </a:schemeClr>
                </a:solidFill>
              </a:endParaRPr>
            </a:p>
          </p:txBody>
        </p:sp>
        <p:pic>
          <p:nvPicPr>
            <p:cNvPr id="26" name="Picture Placeholder 17"/>
            <p:cNvPicPr>
              <a:picLocks noChangeAspect="1"/>
            </p:cNvPicPr>
            <p:nvPr/>
          </p:nvPicPr>
          <p:blipFill>
            <a:blip r:embed="rId5" cstate="print">
              <a:extLst>
                <a:ext uri="{28A0092B-C50C-407E-A947-70E740481C1C}">
                  <a14:useLocalDpi xmlns:a14="http://schemas.microsoft.com/office/drawing/2010/main" val="0"/>
                </a:ext>
              </a:extLst>
            </a:blip>
            <a:srcRect l="4387" r="4387"/>
            <a:stretch>
              <a:fillRect/>
            </a:stretch>
          </p:blipFill>
          <p:spPr>
            <a:xfrm>
              <a:off x="4628355" y="2994298"/>
              <a:ext cx="2007972" cy="1651304"/>
            </a:xfrm>
            <a:prstGeom prst="rect">
              <a:avLst/>
            </a:prstGeom>
          </p:spPr>
        </p:pic>
        <p:sp>
          <p:nvSpPr>
            <p:cNvPr id="31" name="TextBox 30"/>
            <p:cNvSpPr txBox="1"/>
            <p:nvPr/>
          </p:nvSpPr>
          <p:spPr>
            <a:xfrm>
              <a:off x="4800600" y="1834150"/>
              <a:ext cx="2007972" cy="400110"/>
            </a:xfrm>
            <a:prstGeom prst="rect">
              <a:avLst/>
            </a:prstGeom>
            <a:noFill/>
          </p:spPr>
          <p:txBody>
            <a:bodyPr wrap="square" rtlCol="0">
              <a:spAutoFit/>
            </a:bodyPr>
            <a:lstStyle/>
            <a:p>
              <a:r>
                <a:rPr lang="en-GB" dirty="0"/>
                <a:t>Litter picking</a:t>
              </a:r>
            </a:p>
          </p:txBody>
        </p:sp>
      </p:grpSp>
      <p:grpSp>
        <p:nvGrpSpPr>
          <p:cNvPr id="35" name="Group 34"/>
          <p:cNvGrpSpPr/>
          <p:nvPr/>
        </p:nvGrpSpPr>
        <p:grpSpPr>
          <a:xfrm>
            <a:off x="6705600" y="1208553"/>
            <a:ext cx="2048668" cy="3437049"/>
            <a:chOff x="6705600" y="1208553"/>
            <a:chExt cx="2048668" cy="3437049"/>
          </a:xfrm>
        </p:grpSpPr>
        <p:sp>
          <p:nvSpPr>
            <p:cNvPr id="24" name="Rectangle 23"/>
            <p:cNvSpPr/>
            <p:nvPr/>
          </p:nvSpPr>
          <p:spPr>
            <a:xfrm>
              <a:off x="6746296" y="2859857"/>
              <a:ext cx="2007972" cy="178574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20000"/>
                </a:spcBef>
                <a:defRPr/>
              </a:pPr>
              <a:endParaRPr lang="en-US" sz="1200" b="1" dirty="0">
                <a:solidFill>
                  <a:schemeClr val="bg1">
                    <a:lumMod val="95000"/>
                  </a:schemeClr>
                </a:solidFill>
              </a:endParaRPr>
            </a:p>
          </p:txBody>
        </p:sp>
        <p:pic>
          <p:nvPicPr>
            <p:cNvPr id="28" name="Picture Placeholder 19"/>
            <p:cNvPicPr>
              <a:picLocks noChangeAspect="1"/>
            </p:cNvPicPr>
            <p:nvPr/>
          </p:nvPicPr>
          <p:blipFill>
            <a:blip r:embed="rId6" cstate="print">
              <a:extLst>
                <a:ext uri="{28A0092B-C50C-407E-A947-70E740481C1C}">
                  <a14:useLocalDpi xmlns:a14="http://schemas.microsoft.com/office/drawing/2010/main" val="0"/>
                </a:ext>
              </a:extLst>
            </a:blip>
            <a:srcRect t="4090" b="4090"/>
            <a:stretch>
              <a:fillRect/>
            </a:stretch>
          </p:blipFill>
          <p:spPr>
            <a:xfrm>
              <a:off x="6746296" y="1208553"/>
              <a:ext cx="1842953" cy="1515597"/>
            </a:xfrm>
            <a:prstGeom prst="rect">
              <a:avLst/>
            </a:prstGeom>
          </p:spPr>
        </p:pic>
        <p:sp>
          <p:nvSpPr>
            <p:cNvPr id="32" name="TextBox 31"/>
            <p:cNvSpPr txBox="1"/>
            <p:nvPr/>
          </p:nvSpPr>
          <p:spPr>
            <a:xfrm>
              <a:off x="6705600" y="3305967"/>
              <a:ext cx="2007972" cy="1015663"/>
            </a:xfrm>
            <a:prstGeom prst="rect">
              <a:avLst/>
            </a:prstGeom>
            <a:noFill/>
          </p:spPr>
          <p:txBody>
            <a:bodyPr wrap="square" rtlCol="0">
              <a:spAutoFit/>
            </a:bodyPr>
            <a:lstStyle/>
            <a:p>
              <a:pPr algn="ctr"/>
              <a:r>
                <a:rPr lang="en-GB" dirty="0"/>
                <a:t>School recycling scheme</a:t>
              </a:r>
            </a:p>
          </p:txBody>
        </p:sp>
      </p:grpSp>
    </p:spTree>
    <p:extLst>
      <p:ext uri="{BB962C8B-B14F-4D97-AF65-F5344CB8AC3E}">
        <p14:creationId xmlns:p14="http://schemas.microsoft.com/office/powerpoint/2010/main" val="3720390175"/>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dissolv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dissolv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dissolv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C9ADC35-5E3D-4A04-B0D2-2B0D3FA23218}"/>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8450" r="28450"/>
          <a:stretch>
            <a:fillRect/>
          </a:stretch>
        </p:blipFill>
        <p:spPr>
          <a:xfrm>
            <a:off x="664552" y="1246790"/>
            <a:ext cx="2078648" cy="3225991"/>
          </a:xfrm>
        </p:spPr>
      </p:pic>
      <p:sp>
        <p:nvSpPr>
          <p:cNvPr id="3" name="Text Placeholder 2">
            <a:extLst>
              <a:ext uri="{FF2B5EF4-FFF2-40B4-BE49-F238E27FC236}">
                <a16:creationId xmlns:a16="http://schemas.microsoft.com/office/drawing/2014/main" id="{88861527-5489-4A6B-B2D0-ED98B91683EB}"/>
              </a:ext>
            </a:extLst>
          </p:cNvPr>
          <p:cNvSpPr>
            <a:spLocks noGrp="1"/>
          </p:cNvSpPr>
          <p:nvPr>
            <p:ph type="body" sz="half" idx="15"/>
          </p:nvPr>
        </p:nvSpPr>
        <p:spPr>
          <a:xfrm>
            <a:off x="2554444" y="1246790"/>
            <a:ext cx="6056156" cy="3255360"/>
          </a:xfrm>
        </p:spPr>
        <p:txBody>
          <a:bodyPr/>
          <a:lstStyle/>
          <a:p>
            <a:r>
              <a:rPr lang="en-US" sz="1600" dirty="0"/>
              <a:t>       At Russell we will,</a:t>
            </a:r>
          </a:p>
          <a:p>
            <a:pPr marL="285750" indent="-285750">
              <a:buFont typeface="Arial" panose="020B0604020202020204" pitchFamily="34" charset="0"/>
              <a:buChar char="•"/>
            </a:pPr>
            <a:r>
              <a:rPr lang="en-US" sz="1600" dirty="0"/>
              <a:t>Turn off the lights when we don’t need them.</a:t>
            </a:r>
          </a:p>
          <a:p>
            <a:pPr marL="285750" indent="-285750">
              <a:buFont typeface="Arial" panose="020B0604020202020204" pitchFamily="34" charset="0"/>
              <a:buChar char="•"/>
            </a:pPr>
            <a:r>
              <a:rPr lang="en-US" sz="1600" dirty="0"/>
              <a:t>Wash our hands properly but turn off the taps quickly when we don’t need running water.</a:t>
            </a:r>
          </a:p>
          <a:p>
            <a:pPr marL="285750" indent="-285750">
              <a:buFont typeface="Arial" panose="020B0604020202020204" pitchFamily="34" charset="0"/>
              <a:buChar char="•"/>
            </a:pPr>
            <a:r>
              <a:rPr lang="en-US" sz="1600" dirty="0"/>
              <a:t>Eat our healthy snacks and school dinners and reduce food waste.</a:t>
            </a:r>
          </a:p>
          <a:p>
            <a:pPr marL="285750" indent="-285750">
              <a:buFont typeface="Arial" panose="020B0604020202020204" pitchFamily="34" charset="0"/>
              <a:buChar char="•"/>
            </a:pPr>
            <a:r>
              <a:rPr lang="en-US" sz="1600" dirty="0"/>
              <a:t>Switch off the heating when we don’t need it – do more movement breaks/ activities to keep warm (</a:t>
            </a:r>
            <a:r>
              <a:rPr lang="en-US" sz="1400" dirty="0"/>
              <a:t>Supermovers – BBC)</a:t>
            </a:r>
          </a:p>
          <a:p>
            <a:pPr marL="285750" indent="-285750">
              <a:buFont typeface="Arial" panose="020B0604020202020204" pitchFamily="34" charset="0"/>
              <a:buChar char="•"/>
            </a:pPr>
            <a:r>
              <a:rPr lang="en-US" sz="1600" dirty="0"/>
              <a:t>Walk. Scoot, bike or park and stride to school</a:t>
            </a:r>
          </a:p>
          <a:p>
            <a:pPr marL="285750" indent="-285750">
              <a:buFont typeface="Arial" panose="020B0604020202020204" pitchFamily="34" charset="0"/>
              <a:buChar char="•"/>
            </a:pPr>
            <a:r>
              <a:rPr lang="en-US" sz="1600" dirty="0"/>
              <a:t>Have a few long grass areas in the school grounds</a:t>
            </a:r>
          </a:p>
          <a:p>
            <a:pPr marL="285750" indent="-285750">
              <a:buFont typeface="Arial" panose="020B0604020202020204" pitchFamily="34" charset="0"/>
              <a:buChar char="•"/>
            </a:pPr>
            <a:r>
              <a:rPr lang="en-US" sz="1600" dirty="0"/>
              <a:t>Plant trees, sunflowers, restore the hedgerow on the boundary.</a:t>
            </a:r>
          </a:p>
          <a:p>
            <a:pPr marL="285750" indent="-285750">
              <a:buFont typeface="Arial" panose="020B0604020202020204" pitchFamily="34" charset="0"/>
              <a:buChar char="•"/>
            </a:pPr>
            <a:r>
              <a:rPr lang="en-US" sz="1600" dirty="0"/>
              <a:t>Erect a bird or bat box.</a:t>
            </a:r>
            <a:endParaRPr lang="en-GB" sz="1600" dirty="0"/>
          </a:p>
        </p:txBody>
      </p:sp>
      <p:sp>
        <p:nvSpPr>
          <p:cNvPr id="4" name="Title 3">
            <a:extLst>
              <a:ext uri="{FF2B5EF4-FFF2-40B4-BE49-F238E27FC236}">
                <a16:creationId xmlns:a16="http://schemas.microsoft.com/office/drawing/2014/main" id="{193420F2-90A4-42D9-BF72-2AA8D1604658}"/>
              </a:ext>
            </a:extLst>
          </p:cNvPr>
          <p:cNvSpPr>
            <a:spLocks noGrp="1"/>
          </p:cNvSpPr>
          <p:nvPr>
            <p:ph type="title"/>
          </p:nvPr>
        </p:nvSpPr>
        <p:spPr/>
        <p:txBody>
          <a:bodyPr/>
          <a:lstStyle/>
          <a:p>
            <a:r>
              <a:rPr lang="en-US" dirty="0"/>
              <a:t>Russell Lower School</a:t>
            </a:r>
            <a:endParaRPr lang="en-GB" dirty="0"/>
          </a:p>
        </p:txBody>
      </p:sp>
      <p:sp>
        <p:nvSpPr>
          <p:cNvPr id="5" name="Text Placeholder 4">
            <a:extLst>
              <a:ext uri="{FF2B5EF4-FFF2-40B4-BE49-F238E27FC236}">
                <a16:creationId xmlns:a16="http://schemas.microsoft.com/office/drawing/2014/main" id="{DA00822E-799F-440E-AE6C-DADEEF87A02F}"/>
              </a:ext>
            </a:extLst>
          </p:cNvPr>
          <p:cNvSpPr>
            <a:spLocks noGrp="1"/>
          </p:cNvSpPr>
          <p:nvPr>
            <p:ph type="body" sz="half" idx="2"/>
          </p:nvPr>
        </p:nvSpPr>
        <p:spPr/>
        <p:txBody>
          <a:bodyPr/>
          <a:lstStyle/>
          <a:p>
            <a:r>
              <a:rPr lang="en-US" dirty="0"/>
              <a:t>What we will do</a:t>
            </a:r>
            <a:endParaRPr lang="en-GB" dirty="0"/>
          </a:p>
        </p:txBody>
      </p:sp>
    </p:spTree>
    <p:extLst>
      <p:ext uri="{BB962C8B-B14F-4D97-AF65-F5344CB8AC3E}">
        <p14:creationId xmlns:p14="http://schemas.microsoft.com/office/powerpoint/2010/main" val="3108169243"/>
      </p:ext>
    </p:extLst>
  </p:cSld>
  <p:clrMapOvr>
    <a:masterClrMapping/>
  </p:clrMapOvr>
  <p:transition>
    <p:push dir="u"/>
  </p:transition>
</p:sld>
</file>

<file path=ppt/theme/theme1.xml><?xml version="1.0" encoding="utf-8"?>
<a:theme xmlns:a="http://schemas.openxmlformats.org/drawingml/2006/main" name="1_Custom Design">
  <a:themeElements>
    <a:clrScheme name="BP Brand Colours">
      <a:dk1>
        <a:srgbClr val="262626"/>
      </a:dk1>
      <a:lt1>
        <a:srgbClr val="FFFFFF"/>
      </a:lt1>
      <a:dk2>
        <a:srgbClr val="262626"/>
      </a:dk2>
      <a:lt2>
        <a:srgbClr val="FFFFFF"/>
      </a:lt2>
      <a:accent1>
        <a:srgbClr val="3A9800"/>
      </a:accent1>
      <a:accent2>
        <a:srgbClr val="98CB01"/>
      </a:accent2>
      <a:accent3>
        <a:srgbClr val="F7E506"/>
      </a:accent3>
      <a:accent4>
        <a:srgbClr val="A7D10A"/>
      </a:accent4>
      <a:accent5>
        <a:srgbClr val="286B2D"/>
      </a:accent5>
      <a:accent6>
        <a:srgbClr val="160189"/>
      </a:accent6>
      <a:hlink>
        <a:srgbClr val="FFFFFF"/>
      </a:hlink>
      <a:folHlink>
        <a:srgbClr val="59595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a:noFill/>
          <a:round/>
          <a:headEnd/>
          <a:tailEnd/>
        </a:ln>
      </a:spPr>
      <a:bodyPr vert="horz" wrap="square" lIns="91440" tIns="45720" rIns="91440" bIns="45720" numCol="1" anchor="t" anchorCtr="0" compatLnSpc="1">
        <a:prstTxWarp prst="textNoShape">
          <a:avLst/>
        </a:prstTxWarp>
      </a:bodyPr>
      <a:lstStyle>
        <a:defPPr>
          <a:defRPr/>
        </a:defPPr>
      </a:lst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41803</TotalTime>
  <Words>1041</Words>
  <Application>Microsoft Office PowerPoint</Application>
  <PresentationFormat>On-screen Show (16:9)</PresentationFormat>
  <Paragraphs>104</Paragraphs>
  <Slides>16</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Book Antiqua</vt:lpstr>
      <vt:lpstr>Calibri</vt:lpstr>
      <vt:lpstr>FontAwesome</vt:lpstr>
      <vt:lpstr>1_Custom Design</vt:lpstr>
      <vt:lpstr>PowerPoint Presentation</vt:lpstr>
      <vt:lpstr>PowerPoint Presentation</vt:lpstr>
      <vt:lpstr>PowerPoint Presentation</vt:lpstr>
      <vt:lpstr>PowerPoint Presentation</vt:lpstr>
      <vt:lpstr>Environmental change</vt:lpstr>
      <vt:lpstr>You can see existing mature trees still growing.</vt:lpstr>
      <vt:lpstr>School Environment Survey</vt:lpstr>
      <vt:lpstr>PowerPoint Presentation</vt:lpstr>
      <vt:lpstr>Russell Lower School</vt:lpstr>
      <vt:lpstr>Litter and rubbish</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dfdfdfdfd</dc:title>
  <dc:creator>High Tech</dc:creator>
  <cp:lastModifiedBy>Nicki</cp:lastModifiedBy>
  <cp:revision>8486</cp:revision>
  <dcterms:created xsi:type="dcterms:W3CDTF">2014-09-03T19:30:44Z</dcterms:created>
  <dcterms:modified xsi:type="dcterms:W3CDTF">2021-06-04T08:53:37Z</dcterms:modified>
</cp:coreProperties>
</file>