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66" r:id="rId4"/>
    <p:sldId id="264" r:id="rId5"/>
    <p:sldId id="282" r:id="rId6"/>
    <p:sldId id="271" r:id="rId7"/>
    <p:sldId id="272" r:id="rId8"/>
    <p:sldId id="273" r:id="rId9"/>
    <p:sldId id="274" r:id="rId10"/>
    <p:sldId id="269" r:id="rId11"/>
    <p:sldId id="267" r:id="rId12"/>
    <p:sldId id="265" r:id="rId13"/>
    <p:sldId id="268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Emotion coaching and Calming down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July 2021</a:t>
            </a:r>
          </a:p>
        </p:txBody>
      </p:sp>
    </p:spTree>
    <p:extLst>
      <p:ext uri="{BB962C8B-B14F-4D97-AF65-F5344CB8AC3E}">
        <p14:creationId xmlns:p14="http://schemas.microsoft.com/office/powerpoint/2010/main" val="147472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7C77A-70D2-4CE1-B203-5353B1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AB8078-BA4D-4078-9B8E-CB02D4A2D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82" y="226590"/>
            <a:ext cx="5083747" cy="4722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FC3C3-3A7B-4902-9F33-351C28F7C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28" y="226589"/>
            <a:ext cx="5594917" cy="62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5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753D-DA6C-4E9F-9EA2-43E53FE6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Feeling upset,  angry or frustrated?  We all do sometimes and that’s okay…it is what we do that matters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AF4ECA-EFDC-4727-99C9-A7A41CE56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884" y="2539555"/>
            <a:ext cx="9296116" cy="27371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AFB68E-1C22-4783-8E6D-81C00FCDE42E}"/>
              </a:ext>
            </a:extLst>
          </p:cNvPr>
          <p:cNvSpPr/>
          <p:nvPr/>
        </p:nvSpPr>
        <p:spPr>
          <a:xfrm>
            <a:off x="2896998" y="57771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We separate the emotion (which is always fine to have), from the behaviour (which isn’t always fine)</a:t>
            </a:r>
          </a:p>
        </p:txBody>
      </p:sp>
    </p:spTree>
    <p:extLst>
      <p:ext uri="{BB962C8B-B14F-4D97-AF65-F5344CB8AC3E}">
        <p14:creationId xmlns:p14="http://schemas.microsoft.com/office/powerpoint/2010/main" val="33994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to let our brain make better choices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0248" y="2066780"/>
            <a:ext cx="2843559" cy="4348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748" y="2028126"/>
            <a:ext cx="1858203" cy="2020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951" y="2028125"/>
            <a:ext cx="1745566" cy="202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38" y="2034016"/>
            <a:ext cx="1405710" cy="20324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933" y="4130526"/>
            <a:ext cx="741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Calm                Starts                      With			   Me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2517" y="2027746"/>
            <a:ext cx="1494591" cy="2038692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27074D48-F0A4-45EB-82C2-CA8FDA8C7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0107" y="1908612"/>
            <a:ext cx="2287783" cy="4576078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5C8CE5E4-47F8-4814-8FB7-5A116A2B97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9527" y="4499858"/>
            <a:ext cx="2505705" cy="2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5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A16A-561D-4E7A-B5E5-B2D9CFDC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could also: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4FB8-4B05-435C-B28E-F07E27155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Talk about what is upsetting us – use our Network hand</a:t>
            </a:r>
          </a:p>
          <a:p>
            <a:r>
              <a:rPr lang="en-GB" dirty="0"/>
              <a:t>Do something to relax, like bubble breathing with your eyes closed</a:t>
            </a:r>
          </a:p>
          <a:p>
            <a:r>
              <a:rPr lang="en-GB" dirty="0"/>
              <a:t>Do Mindful Colouring for 5 minutes, then try again</a:t>
            </a:r>
          </a:p>
          <a:p>
            <a:r>
              <a:rPr lang="en-GB" dirty="0"/>
              <a:t>Count slowly to 10</a:t>
            </a:r>
          </a:p>
          <a:p>
            <a:r>
              <a:rPr lang="en-GB" dirty="0"/>
              <a:t>Listen to calm music</a:t>
            </a:r>
          </a:p>
          <a:p>
            <a:r>
              <a:rPr lang="en-GB" dirty="0"/>
              <a:t>Go for a walk</a:t>
            </a:r>
          </a:p>
          <a:p>
            <a:r>
              <a:rPr lang="en-GB" dirty="0"/>
              <a:t>Blow bubbles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2C60F-DF2F-456F-87E3-0971DB6F8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10" y="488679"/>
            <a:ext cx="4142844" cy="58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D8BE-761E-47BE-A5E0-343DF43A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Russell we: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A564C-E838-4AB6-A0A9-59A14DB7E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35746"/>
          </a:xfrm>
        </p:spPr>
        <p:txBody>
          <a:bodyPr>
            <a:normAutofit/>
          </a:bodyPr>
          <a:lstStyle/>
          <a:p>
            <a:r>
              <a:rPr lang="en-GB" sz="2800" dirty="0"/>
              <a:t>All protect our Russell Rights by the way we behave – we all aim to be bucket fillers</a:t>
            </a:r>
          </a:p>
          <a:p>
            <a:r>
              <a:rPr lang="en-GB" sz="2800" dirty="0"/>
              <a:t>Talk about and label our emotions – well-being scale</a:t>
            </a:r>
          </a:p>
          <a:p>
            <a:r>
              <a:rPr lang="en-GB" sz="2800" dirty="0"/>
              <a:t>Agree to differ</a:t>
            </a:r>
          </a:p>
          <a:p>
            <a:r>
              <a:rPr lang="en-GB" sz="2800" dirty="0"/>
              <a:t>Are a telling school</a:t>
            </a:r>
          </a:p>
          <a:p>
            <a:r>
              <a:rPr lang="en-GB" sz="2800" dirty="0"/>
              <a:t>Use our network hand for support</a:t>
            </a:r>
          </a:p>
          <a:p>
            <a:r>
              <a:rPr lang="en-GB" sz="2800" dirty="0"/>
              <a:t>Believe in the power of yet…and have a growth mindset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D1DDE-C88B-4D40-AF62-458944A55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35" y="268076"/>
            <a:ext cx="4660052" cy="1837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D1576-5739-4B1C-ADBA-3E57996D2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320" y="291279"/>
            <a:ext cx="2728457" cy="159624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D339FD-1C39-413D-BDEB-7C45EA7A7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167" y="3013968"/>
            <a:ext cx="2339246" cy="2003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122387-2763-4D1C-BCF9-4D96DA23C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094" y="4055756"/>
            <a:ext cx="845479" cy="91179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7E1DEEA-6B29-4E05-96C5-16EFED9566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873" y="3932919"/>
            <a:ext cx="1574334" cy="1800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E32857-FEEE-43CF-86C3-BC03186BA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2576" y="5123567"/>
            <a:ext cx="2580121" cy="14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0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0D99A-65D3-4CE7-B16D-0437811B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your emotions; feel your emotions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9FBDA6-0600-4CAF-9352-719A02144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653" y="2198735"/>
            <a:ext cx="7655731" cy="34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7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2CE1-315E-4D32-8374-31DD9866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Well-being scale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04823E-2896-47F6-A476-E183851BB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8708" y="434174"/>
            <a:ext cx="6993504" cy="59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3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our emotion coaching and calm brain to protect our Russell Rights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973" y="2065894"/>
            <a:ext cx="10608054" cy="44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66F8-47AF-4F3D-9541-DD0998A5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 coaching – get </a:t>
            </a:r>
            <a:br>
              <a:rPr lang="en-GB" dirty="0"/>
            </a:br>
            <a:r>
              <a:rPr lang="en-GB" dirty="0"/>
              <a:t>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C05B-3BB1-40D3-AC9A-EBBD14851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94559"/>
          </a:xfrm>
        </p:spPr>
        <p:txBody>
          <a:bodyPr>
            <a:norm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r>
              <a:rPr lang="en-GB" sz="1000" dirty="0"/>
              <a:t>https://nurtureandthriveblog.com/emotion-coaching-parents/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9169C-2D24-4541-B636-8068B486A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789" y="482945"/>
            <a:ext cx="4439270" cy="5506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D48FA5-D227-4F22-965C-4A644BC11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12" y="1991980"/>
            <a:ext cx="5449060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3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6BC2-B9A3-43B8-8824-0E056DC5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 Coaching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AD4B26-A287-4439-907F-CD97AD9E4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1" y="2022984"/>
            <a:ext cx="7646949" cy="1122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412C9-0ED2-4EE3-A1A0-C00185502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005" y="1082230"/>
            <a:ext cx="2382436" cy="3154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0AEDE0-1192-4563-9886-0E0C797A1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366" y="5157385"/>
            <a:ext cx="9750847" cy="8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3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7DF5-B594-4EAE-AD17-3CC2F2AA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 Coaching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3F83BC-D061-4BC9-93AE-61217A989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008" y="2457367"/>
            <a:ext cx="7648097" cy="745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B5C4B-0989-4ABF-BB9F-57BF04ED2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389" y="3741817"/>
            <a:ext cx="9126091" cy="866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A5E57F-60D4-4723-9429-E520FE8F34BD}"/>
              </a:ext>
            </a:extLst>
          </p:cNvPr>
          <p:cNvSpPr txBox="1"/>
          <p:nvPr/>
        </p:nvSpPr>
        <p:spPr>
          <a:xfrm>
            <a:off x="1110008" y="5335398"/>
            <a:ext cx="10601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We separate the emotion (which is always fine to have), from the behaviour (which isn’t always fine)</a:t>
            </a:r>
          </a:p>
        </p:txBody>
      </p:sp>
    </p:spTree>
    <p:extLst>
      <p:ext uri="{BB962C8B-B14F-4D97-AF65-F5344CB8AC3E}">
        <p14:creationId xmlns:p14="http://schemas.microsoft.com/office/powerpoint/2010/main" val="1141488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0B5C-8256-4273-B6E1-B8C230626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 coaching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9160B7-674D-4965-8278-FEA2D7636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875700"/>
            <a:ext cx="10464602" cy="1194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CC596-DA4A-4230-AF96-572A3AAFB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18" y="3611748"/>
            <a:ext cx="10143970" cy="863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8941CC-AE68-4AAF-A2D6-D5C5F4667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93" y="4681250"/>
            <a:ext cx="6914191" cy="503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5268C-AB88-43F9-BC04-81B72E71A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905" y="5619931"/>
            <a:ext cx="5746903" cy="10370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181AAB-1146-45C2-B2F9-293449E98D45}"/>
              </a:ext>
            </a:extLst>
          </p:cNvPr>
          <p:cNvSpPr/>
          <p:nvPr/>
        </p:nvSpPr>
        <p:spPr>
          <a:xfrm>
            <a:off x="455802" y="51843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We separate the emotion (which is always fine to have), from the behaviour (which isn’t always fine)</a:t>
            </a:r>
          </a:p>
        </p:txBody>
      </p:sp>
    </p:spTree>
    <p:extLst>
      <p:ext uri="{BB962C8B-B14F-4D97-AF65-F5344CB8AC3E}">
        <p14:creationId xmlns:p14="http://schemas.microsoft.com/office/powerpoint/2010/main" val="17553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FD1C-84BA-4821-B428-30ACEAEEC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 coaching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2E54F2-925B-45C8-BB3C-FF92F3398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826" y="1988156"/>
            <a:ext cx="8968979" cy="14408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D20E89-70B2-45A7-8713-816734108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891" y="3496112"/>
            <a:ext cx="2996657" cy="274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9750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257</TotalTime>
  <Words>258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Gill Sans MT</vt:lpstr>
      <vt:lpstr>Wingdings 2</vt:lpstr>
      <vt:lpstr>Dividend</vt:lpstr>
      <vt:lpstr>Emotion coaching and Calming down</vt:lpstr>
      <vt:lpstr>Name your emotions; feel your emotions</vt:lpstr>
      <vt:lpstr>Well-being scale</vt:lpstr>
      <vt:lpstr>Use our emotion coaching and calm brain to protect our Russell Rights</vt:lpstr>
      <vt:lpstr>Emotion coaching – get  control</vt:lpstr>
      <vt:lpstr>Emotion Coaching</vt:lpstr>
      <vt:lpstr>Emotion Coaching</vt:lpstr>
      <vt:lpstr>Emotion coaching</vt:lpstr>
      <vt:lpstr>Emotion coaching</vt:lpstr>
      <vt:lpstr>PowerPoint Presentation</vt:lpstr>
      <vt:lpstr>Feeling upset,  angry or frustrated?  We all do sometimes and that’s okay…it is what we do that matters</vt:lpstr>
      <vt:lpstr>time to let our brain make better choices</vt:lpstr>
      <vt:lpstr>We could also:</vt:lpstr>
      <vt:lpstr>At Russell we:</vt:lpstr>
    </vt:vector>
  </TitlesOfParts>
  <Company>Russell Lower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hidden chimp</dc:title>
  <dc:creator>Nicki</dc:creator>
  <cp:lastModifiedBy>Nicki</cp:lastModifiedBy>
  <cp:revision>15</cp:revision>
  <dcterms:created xsi:type="dcterms:W3CDTF">2019-01-07T09:11:47Z</dcterms:created>
  <dcterms:modified xsi:type="dcterms:W3CDTF">2021-07-05T09:03:07Z</dcterms:modified>
</cp:coreProperties>
</file>