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6" r:id="rId3"/>
    <p:sldId id="266" r:id="rId4"/>
    <p:sldId id="264" r:id="rId5"/>
    <p:sldId id="282" r:id="rId6"/>
    <p:sldId id="271" r:id="rId7"/>
    <p:sldId id="272" r:id="rId8"/>
    <p:sldId id="273" r:id="rId9"/>
    <p:sldId id="274" r:id="rId10"/>
    <p:sldId id="269" r:id="rId11"/>
    <p:sldId id="267" r:id="rId12"/>
    <p:sldId id="265" r:id="rId13"/>
    <p:sldId id="268" r:id="rId14"/>
    <p:sldId id="28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Emotion coaching and Calming down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July 2021</a:t>
            </a:r>
          </a:p>
        </p:txBody>
      </p:sp>
    </p:spTree>
    <p:extLst>
      <p:ext uri="{BB962C8B-B14F-4D97-AF65-F5344CB8AC3E}">
        <p14:creationId xmlns:p14="http://schemas.microsoft.com/office/powerpoint/2010/main" val="1474726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7C77A-70D2-4CE1-B203-5353B11E6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2AB8078-BA4D-4078-9B8E-CB02D4A2D5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382" y="226590"/>
            <a:ext cx="5083747" cy="47229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5FC3C3-3A7B-4902-9F33-351C28F7C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0128" y="226589"/>
            <a:ext cx="5594917" cy="6232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175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F753D-DA6C-4E9F-9EA2-43E53FE64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Feeling upset,  angry or frustrated?  We all do sometimes and that’s okay…it is what we do that matters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AAF4ECA-EFDC-4727-99C9-A7A41CE562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7884" y="2539555"/>
            <a:ext cx="9296116" cy="273712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AAFB68E-1C22-4783-8E6D-81C00FCDE42E}"/>
              </a:ext>
            </a:extLst>
          </p:cNvPr>
          <p:cNvSpPr/>
          <p:nvPr/>
        </p:nvSpPr>
        <p:spPr>
          <a:xfrm>
            <a:off x="2896998" y="577710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>
                <a:solidFill>
                  <a:srgbClr val="7030A0"/>
                </a:solidFill>
              </a:rPr>
              <a:t>We separate the emotion (which is always fine to have), from the behaviour (which isn’t always fine)</a:t>
            </a:r>
          </a:p>
        </p:txBody>
      </p:sp>
    </p:spTree>
    <p:extLst>
      <p:ext uri="{BB962C8B-B14F-4D97-AF65-F5344CB8AC3E}">
        <p14:creationId xmlns:p14="http://schemas.microsoft.com/office/powerpoint/2010/main" val="339945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time to let our brain make better choices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60248" y="2066780"/>
            <a:ext cx="2843559" cy="43485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8748" y="2028126"/>
            <a:ext cx="1858203" cy="20202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6951" y="2028125"/>
            <a:ext cx="1745566" cy="20202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038" y="2034016"/>
            <a:ext cx="1405710" cy="203242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5933" y="4130526"/>
            <a:ext cx="7414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Calm                Starts                      With			   Me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2517" y="2027746"/>
            <a:ext cx="1494591" cy="2038692"/>
          </a:xfrm>
          <a:prstGeom prst="rect">
            <a:avLst/>
          </a:prstGeom>
        </p:spPr>
      </p:pic>
      <p:pic>
        <p:nvPicPr>
          <p:cNvPr id="12" name="Content Placeholder 3">
            <a:extLst>
              <a:ext uri="{FF2B5EF4-FFF2-40B4-BE49-F238E27FC236}">
                <a16:creationId xmlns:a16="http://schemas.microsoft.com/office/drawing/2014/main" id="{27074D48-F0A4-45EB-82C2-CA8FDA8C7E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0107" y="1908612"/>
            <a:ext cx="2287783" cy="4576078"/>
          </a:xfrm>
          <a:prstGeom prst="rect">
            <a:avLst/>
          </a:prstGeom>
        </p:spPr>
      </p:pic>
      <p:pic>
        <p:nvPicPr>
          <p:cNvPr id="13" name="Content Placeholder 3">
            <a:extLst>
              <a:ext uri="{FF2B5EF4-FFF2-40B4-BE49-F238E27FC236}">
                <a16:creationId xmlns:a16="http://schemas.microsoft.com/office/drawing/2014/main" id="{5C8CE5E4-47F8-4814-8FB7-5A116A2B97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89527" y="4499858"/>
            <a:ext cx="2505705" cy="232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057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EA16A-561D-4E7A-B5E5-B2D9CFDCB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could also: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844FB8-4B05-435C-B28E-F07E27155B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Talk about what is upsetting us – use our Network hand</a:t>
            </a:r>
          </a:p>
          <a:p>
            <a:r>
              <a:rPr lang="en-GB" dirty="0"/>
              <a:t>Do something to relax, like bubble breathing with your eyes closed</a:t>
            </a:r>
          </a:p>
          <a:p>
            <a:r>
              <a:rPr lang="en-GB" dirty="0"/>
              <a:t>Do Mindful Colouring for 5 minutes, then try again</a:t>
            </a:r>
          </a:p>
          <a:p>
            <a:r>
              <a:rPr lang="en-GB" dirty="0"/>
              <a:t>Count slowly to 10</a:t>
            </a:r>
          </a:p>
          <a:p>
            <a:r>
              <a:rPr lang="en-GB" dirty="0"/>
              <a:t>Listen to calm music</a:t>
            </a:r>
          </a:p>
          <a:p>
            <a:r>
              <a:rPr lang="en-GB" dirty="0"/>
              <a:t>Go for a walk</a:t>
            </a:r>
          </a:p>
          <a:p>
            <a:r>
              <a:rPr lang="en-GB" dirty="0"/>
              <a:t>Blow bubbles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C2C60F-DF2F-456F-87E3-0971DB6F8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0910" y="488679"/>
            <a:ext cx="4142844" cy="588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72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DD8BE-761E-47BE-A5E0-343DF43AA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At Russell we: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A564C-E838-4AB6-A0A9-59A14DB7E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035746"/>
          </a:xfrm>
        </p:spPr>
        <p:txBody>
          <a:bodyPr>
            <a:normAutofit/>
          </a:bodyPr>
          <a:lstStyle/>
          <a:p>
            <a:r>
              <a:rPr lang="en-GB" sz="2800" dirty="0"/>
              <a:t>All protect our Russell Rights by the way we behave – we all aim to be bucket fillers</a:t>
            </a:r>
          </a:p>
          <a:p>
            <a:r>
              <a:rPr lang="en-GB" sz="2800" dirty="0"/>
              <a:t>Talk about and label our emotions – well-being scale</a:t>
            </a:r>
          </a:p>
          <a:p>
            <a:r>
              <a:rPr lang="en-GB" sz="2800" dirty="0"/>
              <a:t>Agree to differ</a:t>
            </a:r>
          </a:p>
          <a:p>
            <a:r>
              <a:rPr lang="en-GB" sz="2800" dirty="0"/>
              <a:t>Are a telling school</a:t>
            </a:r>
          </a:p>
          <a:p>
            <a:r>
              <a:rPr lang="en-GB" sz="2800" dirty="0"/>
              <a:t>Use our network hand for support</a:t>
            </a:r>
          </a:p>
          <a:p>
            <a:r>
              <a:rPr lang="en-GB" sz="2800" dirty="0"/>
              <a:t>Believe in the power of yet…and have a growth mindset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0D1DDE-C88B-4D40-AF62-458944A55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8935" y="268076"/>
            <a:ext cx="4660052" cy="18375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AD1576-5739-4B1C-ADBA-3E57996D20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4320" y="291279"/>
            <a:ext cx="2728457" cy="159624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8D339FD-1C39-413D-BDEB-7C45EA7A76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167" y="3013968"/>
            <a:ext cx="2339246" cy="20034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122387-2763-4D1C-BCF9-4D96DA23CC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4094" y="4055756"/>
            <a:ext cx="845479" cy="911791"/>
          </a:xfrm>
          <a:prstGeom prst="rect">
            <a:avLst/>
          </a:prstGeom>
        </p:spPr>
      </p:pic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87E1DEEA-6B29-4E05-96C5-16EFED9566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4873" y="3932919"/>
            <a:ext cx="1574334" cy="18001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E32857-FEEE-43CF-86C3-BC03186BA3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82576" y="5123567"/>
            <a:ext cx="2580121" cy="145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507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0D99A-65D3-4CE7-B16D-0437811B1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Name your emotions; feel your emotions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19FBDA6-0600-4CAF-9352-719A021440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2653" y="2198735"/>
            <a:ext cx="7655731" cy="346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777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D2CE1-315E-4D32-8374-31DD98660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Well-being scale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004823E-2896-47F6-A476-E183851BB4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8708" y="434174"/>
            <a:ext cx="6993504" cy="598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438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our emotion coaching and calm brain to protect our Russell Rights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1973" y="2065894"/>
            <a:ext cx="10608054" cy="440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660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666F8-47AF-4F3D-9541-DD0998A5A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Emotion coaching – get </a:t>
            </a:r>
            <a:br>
              <a:rPr lang="en-GB" dirty="0"/>
            </a:br>
            <a:r>
              <a:rPr lang="en-GB" dirty="0"/>
              <a:t>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31C05B-3BB1-40D3-AC9A-EBBD14851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194559"/>
          </a:xfrm>
        </p:spPr>
        <p:txBody>
          <a:bodyPr>
            <a:normAutofit/>
          </a:bodyPr>
          <a:lstStyle/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endParaRPr lang="en-GB" sz="1000" dirty="0"/>
          </a:p>
          <a:p>
            <a:r>
              <a:rPr lang="en-GB" sz="1000" dirty="0"/>
              <a:t>https://nurtureandthriveblog.com/emotion-coaching-parents/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B9169C-2D24-4541-B636-8068B486A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3789" y="482945"/>
            <a:ext cx="4439270" cy="55062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D48FA5-D227-4F22-965C-4A644BC11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712" y="1991980"/>
            <a:ext cx="5449060" cy="393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233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B6BC2-B9A3-43B8-8824-0E056DC5D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Emotion Coaching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CAD4B26-A287-4439-907F-CD97AD9E4E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191" y="2022984"/>
            <a:ext cx="7646949" cy="11228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1412C9-0ED2-4EE3-A1A0-C00185502E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2005" y="1082230"/>
            <a:ext cx="2382436" cy="31542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C0AEDE0-1192-4563-9886-0E0C797A1A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366" y="5157385"/>
            <a:ext cx="9750847" cy="88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038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57DF5-B594-4EAE-AD17-3CC2F2AA6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Emotion Coaching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C3F83BC-D061-4BC9-93AE-61217A989B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0008" y="2457367"/>
            <a:ext cx="7648097" cy="7458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DB5C4B-0989-4ABF-BB9F-57BF04ED2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0389" y="3741817"/>
            <a:ext cx="9126091" cy="8661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A5E57F-60D4-4723-9429-E520FE8F34BD}"/>
              </a:ext>
            </a:extLst>
          </p:cNvPr>
          <p:cNvSpPr txBox="1"/>
          <p:nvPr/>
        </p:nvSpPr>
        <p:spPr>
          <a:xfrm>
            <a:off x="1110008" y="5335398"/>
            <a:ext cx="106010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7030A0"/>
                </a:solidFill>
              </a:rPr>
              <a:t>We separate the emotion (which is always fine to have), from the behaviour (which isn’t always fine)</a:t>
            </a:r>
          </a:p>
        </p:txBody>
      </p:sp>
    </p:spTree>
    <p:extLst>
      <p:ext uri="{BB962C8B-B14F-4D97-AF65-F5344CB8AC3E}">
        <p14:creationId xmlns:p14="http://schemas.microsoft.com/office/powerpoint/2010/main" val="1141488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60B5C-8256-4273-B6E1-B8C230626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Emotion coaching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A9160B7-674D-4965-8278-FEA2D76362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192" y="1875700"/>
            <a:ext cx="10464602" cy="11948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7FCC596-DA4A-4230-AF96-572A3AAFB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18" y="3611748"/>
            <a:ext cx="10143970" cy="8638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8941CC-AE68-4AAF-A2D6-D5C5F4667E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9093" y="4681250"/>
            <a:ext cx="6914191" cy="5031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95268C-AB88-43F9-BC04-81B72E71A0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3905" y="5619931"/>
            <a:ext cx="5746903" cy="103709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7181AAB-1146-45C2-B2F9-293449E98D45}"/>
              </a:ext>
            </a:extLst>
          </p:cNvPr>
          <p:cNvSpPr/>
          <p:nvPr/>
        </p:nvSpPr>
        <p:spPr>
          <a:xfrm>
            <a:off x="455802" y="518439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>
                <a:solidFill>
                  <a:srgbClr val="7030A0"/>
                </a:solidFill>
              </a:rPr>
              <a:t>We separate the emotion (which is always fine to have), from the behaviour (which isn’t always fine)</a:t>
            </a:r>
          </a:p>
        </p:txBody>
      </p:sp>
    </p:spTree>
    <p:extLst>
      <p:ext uri="{BB962C8B-B14F-4D97-AF65-F5344CB8AC3E}">
        <p14:creationId xmlns:p14="http://schemas.microsoft.com/office/powerpoint/2010/main" val="175533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5FD1C-84BA-4821-B428-30ACEAEEC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Emotion coaching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B2E54F2-925B-45C8-BB3C-FF92F33985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0826" y="1988156"/>
            <a:ext cx="8968979" cy="14408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CD20E89-70B2-45A7-8713-816734108E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6891" y="3496112"/>
            <a:ext cx="2996657" cy="274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897509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257</TotalTime>
  <Words>258</Words>
  <Application>Microsoft Office PowerPoint</Application>
  <PresentationFormat>Widescreen</PresentationFormat>
  <Paragraphs>47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Gill Sans MT</vt:lpstr>
      <vt:lpstr>Wingdings 2</vt:lpstr>
      <vt:lpstr>Dividend</vt:lpstr>
      <vt:lpstr>Emotion coaching and Calming down</vt:lpstr>
      <vt:lpstr>Name your emotions; feel your emotions</vt:lpstr>
      <vt:lpstr>Well-being scale</vt:lpstr>
      <vt:lpstr>Use our emotion coaching and calm brain to protect our Russell Rights</vt:lpstr>
      <vt:lpstr>Emotion coaching – get  control</vt:lpstr>
      <vt:lpstr>Emotion Coaching</vt:lpstr>
      <vt:lpstr>Emotion Coaching</vt:lpstr>
      <vt:lpstr>Emotion coaching</vt:lpstr>
      <vt:lpstr>Emotion coaching</vt:lpstr>
      <vt:lpstr>PowerPoint Presentation</vt:lpstr>
      <vt:lpstr>Feeling upset,  angry or frustrated?  We all do sometimes and that’s okay…it is what we do that matters</vt:lpstr>
      <vt:lpstr>time to let our brain make better choices</vt:lpstr>
      <vt:lpstr>We could also:</vt:lpstr>
      <vt:lpstr>At Russell we:</vt:lpstr>
    </vt:vector>
  </TitlesOfParts>
  <Company>Russell Lower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hidden chimp</dc:title>
  <dc:creator>Nicki</dc:creator>
  <cp:lastModifiedBy>Nicki</cp:lastModifiedBy>
  <cp:revision>15</cp:revision>
  <dcterms:created xsi:type="dcterms:W3CDTF">2019-01-07T09:11:47Z</dcterms:created>
  <dcterms:modified xsi:type="dcterms:W3CDTF">2021-07-05T09:03:07Z</dcterms:modified>
</cp:coreProperties>
</file>