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6" r:id="rId2"/>
    <p:sldId id="307" r:id="rId3"/>
    <p:sldId id="295" r:id="rId4"/>
    <p:sldId id="273" r:id="rId5"/>
    <p:sldId id="275" r:id="rId6"/>
    <p:sldId id="276" r:id="rId7"/>
    <p:sldId id="278" r:id="rId8"/>
    <p:sldId id="279" r:id="rId9"/>
    <p:sldId id="310" r:id="rId10"/>
    <p:sldId id="308" r:id="rId11"/>
    <p:sldId id="282" r:id="rId12"/>
    <p:sldId id="309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7895"/>
    <a:srgbClr val="96C121"/>
    <a:srgbClr val="565656"/>
    <a:srgbClr val="787020"/>
    <a:srgbClr val="58744B"/>
    <a:srgbClr val="94773E"/>
    <a:srgbClr val="E0D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4" autoAdjust="0"/>
    <p:restoredTop sz="94660"/>
  </p:normalViewPr>
  <p:slideViewPr>
    <p:cSldViewPr>
      <p:cViewPr varScale="1">
        <p:scale>
          <a:sx n="108" d="100"/>
          <a:sy n="108" d="100"/>
        </p:scale>
        <p:origin x="19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6CE82-17EE-490C-B37B-A7D0316C3A0B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92EF8-449D-4B04-9267-FDAF0527B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54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BRCC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6D73A-D09E-4A77-9680-7DACC241CA84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9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50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09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54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25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79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42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6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44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015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02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07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1504F-ECCA-40B2-8879-E307FD44DE6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986F6-386E-4583-AABE-0CB354A42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12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687968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8295" y="1619153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Quicksand" pitchFamily="2" charset="0"/>
              </a:rPr>
              <a:t>Greensand Country Landscape Partnership</a:t>
            </a:r>
            <a:endParaRPr lang="en-GB" b="1" dirty="0">
              <a:solidFill>
                <a:schemeClr val="bg1"/>
              </a:solidFill>
              <a:latin typeface="Quicksand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8" y="6178357"/>
            <a:ext cx="1201772" cy="595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" b="-3338"/>
          <a:stretch/>
        </p:blipFill>
        <p:spPr>
          <a:xfrm>
            <a:off x="1162838" y="6178356"/>
            <a:ext cx="1383751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5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41543"/>
            <a:ext cx="3312368" cy="2158560"/>
          </a:xfrm>
          <a:prstGeom prst="rect">
            <a:avLst/>
          </a:prstGeom>
          <a:ln w="76200">
            <a:solidFill>
              <a:srgbClr val="9F7895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260648"/>
            <a:ext cx="316835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Community Heritage</a:t>
            </a:r>
          </a:p>
        </p:txBody>
      </p:sp>
    </p:spTree>
    <p:extLst>
      <p:ext uri="{BB962C8B-B14F-4D97-AF65-F5344CB8AC3E}">
        <p14:creationId xmlns:p14="http://schemas.microsoft.com/office/powerpoint/2010/main" val="454868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5" y="-547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456384" cy="2299554"/>
          </a:xfrm>
          <a:prstGeom prst="rect">
            <a:avLst/>
          </a:prstGeom>
          <a:noFill/>
          <a:ln w="76200">
            <a:solidFill>
              <a:srgbClr val="9F789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4320480" cy="1368152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Revealing the Greensand Country</a:t>
            </a:r>
          </a:p>
        </p:txBody>
      </p:sp>
    </p:spTree>
    <p:extLst>
      <p:ext uri="{BB962C8B-B14F-4D97-AF65-F5344CB8AC3E}">
        <p14:creationId xmlns:p14="http://schemas.microsoft.com/office/powerpoint/2010/main" val="2065383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8777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20480" cy="1368152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9F7895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Celebrating the Greensand Country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13176"/>
            <a:ext cx="2520280" cy="1681530"/>
          </a:xfrm>
          <a:prstGeom prst="rect">
            <a:avLst/>
          </a:prstGeom>
          <a:ln w="76200">
            <a:solidFill>
              <a:srgbClr val="9F7895"/>
            </a:solidFill>
          </a:ln>
        </p:spPr>
      </p:pic>
    </p:spTree>
    <p:extLst>
      <p:ext uri="{BB962C8B-B14F-4D97-AF65-F5344CB8AC3E}">
        <p14:creationId xmlns:p14="http://schemas.microsoft.com/office/powerpoint/2010/main" val="3542115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2" t="19556"/>
          <a:stretch/>
        </p:blipFill>
        <p:spPr>
          <a:xfrm>
            <a:off x="-108519" y="-1192322"/>
            <a:ext cx="9240570" cy="8050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63553" y="4441958"/>
            <a:ext cx="2681836" cy="2011378"/>
          </a:xfrm>
          <a:prstGeom prst="rect">
            <a:avLst/>
          </a:prstGeom>
          <a:ln w="76200">
            <a:solidFill>
              <a:srgbClr val="9F7895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372200" y="-315416"/>
            <a:ext cx="244827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Heritage Skills</a:t>
            </a:r>
            <a:endParaRPr lang="en-GB" sz="3600" b="1" dirty="0"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7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3077"/>
            <a:ext cx="8416414" cy="5951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" y="6262837"/>
            <a:ext cx="1201772" cy="595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" b="-3338"/>
          <a:stretch/>
        </p:blipFill>
        <p:spPr>
          <a:xfrm>
            <a:off x="1319174" y="6274919"/>
            <a:ext cx="1085885" cy="477436"/>
          </a:xfrm>
          <a:prstGeom prst="rect">
            <a:avLst/>
          </a:prstGeom>
        </p:spPr>
      </p:pic>
      <p:sp>
        <p:nvSpPr>
          <p:cNvPr id="5" name="AutoShape 2" descr="https://www.greensandcountry.com/app/themes/greensands/assets/images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3347864" y="5517232"/>
            <a:ext cx="438749" cy="432048"/>
          </a:xfrm>
          <a:prstGeom prst="star5">
            <a:avLst/>
          </a:prstGeom>
          <a:solidFill>
            <a:srgbClr val="9F7895"/>
          </a:solidFill>
          <a:ln>
            <a:solidFill>
              <a:srgbClr val="9F7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4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32350"/>
            <a:ext cx="6182452" cy="4028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/>
          <a:stretch/>
        </p:blipFill>
        <p:spPr>
          <a:xfrm rot="5400000">
            <a:off x="-623035" y="2137065"/>
            <a:ext cx="4464496" cy="3015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" y="6262837"/>
            <a:ext cx="1201772" cy="595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" b="-3338"/>
          <a:stretch/>
        </p:blipFill>
        <p:spPr>
          <a:xfrm>
            <a:off x="1319174" y="6274919"/>
            <a:ext cx="1085885" cy="477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5059" y="263213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F7895"/>
                </a:solidFill>
                <a:latin typeface="Quicksand" pitchFamily="2" charset="0"/>
              </a:rPr>
              <a:t>What is Greensand? </a:t>
            </a:r>
            <a:endParaRPr lang="en-GB" sz="3600" dirty="0">
              <a:solidFill>
                <a:srgbClr val="9F7895"/>
              </a:solidFill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15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8352928" cy="554461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96C121"/>
                </a:solidFill>
                <a:latin typeface="Quicksand" panose="00000500000000000000" pitchFamily="2" charset="0"/>
              </a:rPr>
              <a:t>Threats</a:t>
            </a:r>
          </a:p>
          <a:p>
            <a:pPr algn="l"/>
            <a:endParaRPr lang="en-GB" sz="2400" dirty="0">
              <a:solidFill>
                <a:srgbClr val="565656"/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endParaRPr lang="en-GB" sz="2400" dirty="0">
              <a:solidFill>
                <a:srgbClr val="565656"/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  <a:p>
            <a:pPr marL="742950" indent="-742950" algn="l">
              <a:buFont typeface="+mj-lt"/>
              <a:buAutoNum type="arabicPeriod"/>
            </a:pPr>
            <a:r>
              <a:rPr lang="en-GB" sz="2400" dirty="0">
                <a:solidFill>
                  <a:srgbClr val="565656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Habitat decline 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GB" sz="2400" dirty="0">
                <a:solidFill>
                  <a:srgbClr val="565656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Lack of management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GB" sz="2400" dirty="0">
                <a:solidFill>
                  <a:srgbClr val="565656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Loss of traditional skills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GB" sz="2400" dirty="0">
                <a:solidFill>
                  <a:srgbClr val="565656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Unsympathetic development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GB" sz="2400" dirty="0">
                <a:solidFill>
                  <a:srgbClr val="565656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Lack of awareness 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GB" sz="2400" dirty="0">
                <a:solidFill>
                  <a:srgbClr val="565656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Recreational pressure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GB" sz="2400" dirty="0">
                <a:solidFill>
                  <a:srgbClr val="565656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Climate 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" y="6262837"/>
            <a:ext cx="1201772" cy="595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" b="-3338"/>
          <a:stretch/>
        </p:blipFill>
        <p:spPr>
          <a:xfrm>
            <a:off x="1319174" y="6274919"/>
            <a:ext cx="1085885" cy="477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59" y="1412776"/>
            <a:ext cx="3011005" cy="40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0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168052"/>
            <a:ext cx="9368069" cy="702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458112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Quicksand" panose="00000500000000000000" pitchFamily="2" charset="0"/>
              </a:rPr>
              <a:t>Living Heathlands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3056"/>
            <a:ext cx="3491372" cy="2327581"/>
          </a:xfrm>
          <a:prstGeom prst="rect">
            <a:avLst/>
          </a:prstGeom>
          <a:ln w="57150">
            <a:solidFill>
              <a:srgbClr val="9F7895"/>
            </a:solidFill>
          </a:ln>
        </p:spPr>
      </p:pic>
    </p:spTree>
    <p:extLst>
      <p:ext uri="{BB962C8B-B14F-4D97-AF65-F5344CB8AC3E}">
        <p14:creationId xmlns:p14="http://schemas.microsoft.com/office/powerpoint/2010/main" val="130084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47866" y="273053"/>
            <a:ext cx="5338937" cy="632430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32283" y="475469"/>
            <a:ext cx="3008313" cy="5234259"/>
          </a:xfrm>
        </p:spPr>
        <p:txBody>
          <a:bodyPr>
            <a:normAutofit/>
          </a:bodyPr>
          <a:lstStyle/>
          <a:p>
            <a:pPr algn="ctr">
              <a:lnSpc>
                <a:spcPct val="160000"/>
              </a:lnSpc>
            </a:pPr>
            <a:r>
              <a:rPr lang="en-GB" sz="3600" b="1" dirty="0">
                <a:solidFill>
                  <a:srgbClr val="9F7895"/>
                </a:solidFill>
                <a:latin typeface="Quicksand" panose="00000500000000000000" pitchFamily="2" charset="0"/>
              </a:rPr>
              <a:t>Lawton’s 4 principles </a:t>
            </a: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en-GB" sz="2200" dirty="0">
                <a:solidFill>
                  <a:srgbClr val="565656"/>
                </a:solidFill>
                <a:latin typeface="Quicksand" panose="00000500000000000000" pitchFamily="2" charset="0"/>
              </a:rPr>
              <a:t>Bigger </a:t>
            </a: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en-US" sz="2200" dirty="0">
                <a:solidFill>
                  <a:srgbClr val="565656"/>
                </a:solidFill>
                <a:latin typeface="Quicksand" panose="00000500000000000000" pitchFamily="2" charset="0"/>
              </a:rPr>
              <a:t>Better</a:t>
            </a: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en-US" sz="2200" dirty="0">
                <a:solidFill>
                  <a:srgbClr val="565656"/>
                </a:solidFill>
                <a:latin typeface="Quicksand" panose="00000500000000000000" pitchFamily="2" charset="0"/>
              </a:rPr>
              <a:t>More</a:t>
            </a:r>
          </a:p>
          <a:p>
            <a:pPr marL="457200" indent="-457200">
              <a:lnSpc>
                <a:spcPct val="160000"/>
              </a:lnSpc>
              <a:buAutoNum type="arabicPeriod"/>
            </a:pPr>
            <a:r>
              <a:rPr lang="en-US" sz="2200" dirty="0">
                <a:solidFill>
                  <a:srgbClr val="565656"/>
                </a:solidFill>
                <a:latin typeface="Quicksand" panose="00000500000000000000" pitchFamily="2" charset="0"/>
              </a:rPr>
              <a:t>Joined up</a:t>
            </a:r>
            <a:endParaRPr lang="en-GB" sz="2200" dirty="0">
              <a:solidFill>
                <a:srgbClr val="565656"/>
              </a:solidFill>
              <a:latin typeface="Quicksand" panose="00000500000000000000" pitchFamily="2" charset="0"/>
            </a:endParaRPr>
          </a:p>
          <a:p>
            <a:pPr marL="914400" lvl="1" indent="-457200">
              <a:buAutoNum type="arabicPeriod"/>
            </a:pPr>
            <a:endParaRPr lang="en-GB" sz="22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2050" name="Picture 2" descr="C:\Users\Lenovo\Pictures\law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4896544" cy="566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" y="6262837"/>
            <a:ext cx="1201772" cy="595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" b="-3338"/>
          <a:stretch/>
        </p:blipFill>
        <p:spPr>
          <a:xfrm>
            <a:off x="1319174" y="6274919"/>
            <a:ext cx="1085885" cy="47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9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38232"/>
            <a:ext cx="9500709" cy="712553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87003"/>
            <a:ext cx="2160240" cy="2881075"/>
          </a:xfrm>
          <a:prstGeom prst="rect">
            <a:avLst/>
          </a:prstGeom>
          <a:noFill/>
          <a:ln w="76200">
            <a:solidFill>
              <a:srgbClr val="9F789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79512" y="-148578"/>
            <a:ext cx="2880320" cy="187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Working Woodlands</a:t>
            </a:r>
          </a:p>
        </p:txBody>
      </p:sp>
    </p:spTree>
    <p:extLst>
      <p:ext uri="{BB962C8B-B14F-4D97-AF65-F5344CB8AC3E}">
        <p14:creationId xmlns:p14="http://schemas.microsoft.com/office/powerpoint/2010/main" val="11451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8" name="Picture 4" descr="C:\Users\clairep\Pictures\Initial photos\Images\House Beautiful-5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2736304" cy="1824202"/>
          </a:xfrm>
          <a:prstGeom prst="rect">
            <a:avLst/>
          </a:prstGeom>
          <a:noFill/>
          <a:ln w="76200">
            <a:solidFill>
              <a:srgbClr val="9F789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12160" y="-2429"/>
            <a:ext cx="3384376" cy="136815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Historic Parklands</a:t>
            </a:r>
          </a:p>
        </p:txBody>
      </p:sp>
    </p:spTree>
    <p:extLst>
      <p:ext uri="{BB962C8B-B14F-4D97-AF65-F5344CB8AC3E}">
        <p14:creationId xmlns:p14="http://schemas.microsoft.com/office/powerpoint/2010/main" val="3002438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12160" y="0"/>
            <a:ext cx="3384376" cy="1368152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Historic Parklands</a:t>
            </a:r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5041"/>
            <a:ext cx="10267889" cy="69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459635" y="476672"/>
            <a:ext cx="3384376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chemeClr val="bg1"/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Historic Parklands</a:t>
            </a:r>
          </a:p>
        </p:txBody>
      </p:sp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75530"/>
            <a:ext cx="2492900" cy="2777605"/>
          </a:xfrm>
          <a:prstGeom prst="rect">
            <a:avLst/>
          </a:prstGeom>
          <a:noFill/>
          <a:ln w="57150">
            <a:solidFill>
              <a:srgbClr val="9F789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2235" r="1853" b="3913"/>
          <a:stretch/>
        </p:blipFill>
        <p:spPr>
          <a:xfrm>
            <a:off x="-109681" y="116632"/>
            <a:ext cx="3552056" cy="2617304"/>
          </a:xfrm>
          <a:prstGeom prst="rect">
            <a:avLst/>
          </a:prstGeom>
          <a:ln w="57150">
            <a:solidFill>
              <a:srgbClr val="9F7895"/>
            </a:solidFill>
          </a:ln>
        </p:spPr>
      </p:pic>
      <p:pic>
        <p:nvPicPr>
          <p:cNvPr id="2054" name="Picture 6" descr="See the source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2811" r="4163" b="24092"/>
          <a:stretch/>
        </p:blipFill>
        <p:spPr bwMode="auto">
          <a:xfrm>
            <a:off x="6056996" y="4221088"/>
            <a:ext cx="3878361" cy="2520935"/>
          </a:xfrm>
          <a:prstGeom prst="rect">
            <a:avLst/>
          </a:prstGeom>
          <a:noFill/>
          <a:ln w="57150">
            <a:solidFill>
              <a:srgbClr val="9F789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452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2764</TotalTime>
  <Words>61</Words>
  <Application>Microsoft Office PowerPoint</Application>
  <PresentationFormat>On-screen Show (4:3)</PresentationFormat>
  <Paragraphs>29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Quicksand</vt:lpstr>
      <vt:lpstr>Office Theme</vt:lpstr>
      <vt:lpstr>Greensand Country Landscape Partnership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 Parklands</vt:lpstr>
      <vt:lpstr>Historic Parklands</vt:lpstr>
      <vt:lpstr>PowerPoint Presentation</vt:lpstr>
      <vt:lpstr>Revealing the Greensand Country</vt:lpstr>
      <vt:lpstr>Celebrating the Greensand Country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Poulton</dc:creator>
  <cp:lastModifiedBy>Nicki</cp:lastModifiedBy>
  <cp:revision>78</cp:revision>
  <dcterms:created xsi:type="dcterms:W3CDTF">2016-10-28T10:32:20Z</dcterms:created>
  <dcterms:modified xsi:type="dcterms:W3CDTF">2022-03-10T11:52:15Z</dcterms:modified>
</cp:coreProperties>
</file>