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0" r:id="rId4"/>
    <p:sldId id="272" r:id="rId5"/>
    <p:sldId id="264" r:id="rId6"/>
    <p:sldId id="273" r:id="rId7"/>
    <p:sldId id="274" r:id="rId8"/>
    <p:sldId id="277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6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9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0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1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2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85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8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81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3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3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3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08D7-4585-4B6A-9AAB-55BD7166FCC3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9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7743" y="32232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Welcome back to school!  We hope you had a wonderful summer holiday.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F1EA2-23DD-4AB4-BD19-5DCED3CB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418" y="2986480"/>
            <a:ext cx="3943163" cy="3636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05AAC6-C092-4AAC-A17B-620EA1994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43" y="3528002"/>
            <a:ext cx="2158106" cy="1973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A03275-248A-4C1B-A4B3-CBD1B308B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343" y="3528002"/>
            <a:ext cx="2158106" cy="19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9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4617-3FCB-44B7-8367-298D43D0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62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Some assemblies will be back in the hall.  Can we remember the rules?</a:t>
            </a:r>
            <a:br>
              <a:rPr lang="en-GB" b="1" dirty="0"/>
            </a:br>
            <a:br>
              <a:rPr lang="en-GB" dirty="0"/>
            </a:br>
            <a:r>
              <a:rPr lang="en-GB" dirty="0"/>
              <a:t>Come in one behind the other in a line without talking</a:t>
            </a:r>
            <a:br>
              <a:rPr lang="en-GB" dirty="0"/>
            </a:br>
            <a:r>
              <a:rPr lang="en-GB" dirty="0"/>
              <a:t>Sit in your class line (leave a gap in the middle)</a:t>
            </a:r>
            <a:br>
              <a:rPr lang="en-GB" dirty="0"/>
            </a:br>
            <a:r>
              <a:rPr lang="en-GB" dirty="0"/>
              <a:t>Sit with your legs crossed</a:t>
            </a:r>
            <a:br>
              <a:rPr lang="en-GB" dirty="0"/>
            </a:br>
            <a:r>
              <a:rPr lang="en-GB" dirty="0"/>
              <a:t>Sit with your hands in your lap</a:t>
            </a:r>
            <a:br>
              <a:rPr lang="en-GB" dirty="0"/>
            </a:br>
            <a:r>
              <a:rPr lang="en-GB" dirty="0"/>
              <a:t>No talking in assembly</a:t>
            </a:r>
            <a:br>
              <a:rPr lang="en-GB" dirty="0"/>
            </a:br>
            <a:r>
              <a:rPr lang="en-GB" dirty="0"/>
              <a:t>Eyes on the board or on the teacher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1E6056-B0B8-44B9-85A8-A867132E8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5027" y="3479436"/>
            <a:ext cx="2278773" cy="316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7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3EAB-80DA-44BC-B396-B46DCD33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day feelings…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5D1E67-7D47-4812-8DC2-AF60E959E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5888" y="1907844"/>
            <a:ext cx="3066675" cy="4204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BDC02-3C35-4DE9-9AD3-BAAE65F0F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61" y="2487313"/>
            <a:ext cx="4920545" cy="22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89A2-7EB3-4D85-82DE-36CE1A09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Russell Rights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3B5791-1E6E-4ECD-8E0D-E8F707B5F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326" y="1473287"/>
            <a:ext cx="3565005" cy="5147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5A573-8231-4258-88F9-D013A6FCC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282" y="1345725"/>
            <a:ext cx="3697714" cy="52144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93FC7F-DF56-401F-90DC-F7EECD637027}"/>
              </a:ext>
            </a:extLst>
          </p:cNvPr>
          <p:cNvSpPr/>
          <p:nvPr/>
        </p:nvSpPr>
        <p:spPr>
          <a:xfrm>
            <a:off x="906325" y="1551963"/>
            <a:ext cx="3565005" cy="500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6C2571-7AE1-4039-A009-C514CFDD8857}"/>
              </a:ext>
            </a:extLst>
          </p:cNvPr>
          <p:cNvSpPr/>
          <p:nvPr/>
        </p:nvSpPr>
        <p:spPr>
          <a:xfrm>
            <a:off x="7797281" y="1379383"/>
            <a:ext cx="3624644" cy="514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9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5385" cy="1325563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Everyone’s rights…including the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Century Gothic" panose="020B0502020202020204" pitchFamily="34" charset="0"/>
              </a:rPr>
              <a:t>The right to learn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be happy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be safe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 be included</a:t>
            </a:r>
          </a:p>
          <a:p>
            <a:endParaRPr lang="en-GB" dirty="0"/>
          </a:p>
        </p:txBody>
      </p:sp>
      <p:pic>
        <p:nvPicPr>
          <p:cNvPr id="4" name="Content Placeholder 3" descr="https://upload.wikimedia.org/wikipedia/commons/thumb/0/0e/ISO_7010_E003_-_First_aid_sign.svg/220px-ISO_7010_E003_-_First_aid_sign.svg.png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51" y="3882307"/>
            <a:ext cx="1461808" cy="160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ear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26" y="1916410"/>
            <a:ext cx="2100650" cy="178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[Mr Happy]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24" y="1980041"/>
            <a:ext cx="1800207" cy="161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bout Kids Included Togethe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38" y="4592466"/>
            <a:ext cx="2963244" cy="217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406E4-8557-4CAD-A2F2-1B3691A0276D}"/>
              </a:ext>
            </a:extLst>
          </p:cNvPr>
          <p:cNvSpPr txBox="1"/>
          <p:nvPr/>
        </p:nvSpPr>
        <p:spPr>
          <a:xfrm>
            <a:off x="2214693" y="1937857"/>
            <a:ext cx="5352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Century Gothic" panose="020B0502020202020204" pitchFamily="34" charset="0"/>
              </a:rPr>
              <a:t>The right to be safe</a:t>
            </a:r>
          </a:p>
        </p:txBody>
      </p:sp>
      <p:pic>
        <p:nvPicPr>
          <p:cNvPr id="4" name="Content Placeholder 3" descr="https://upload.wikimedia.org/wikipedia/commons/thumb/0/0e/ISO_7010_E003_-_First_aid_sign.svg/220px-ISO_7010_E003_-_First_aid_sign.svg.png">
            <a:hlinkClick r:id="rId2"/>
            <a:extLst>
              <a:ext uri="{FF2B5EF4-FFF2-40B4-BE49-F238E27FC236}">
                <a16:creationId xmlns:a16="http://schemas.microsoft.com/office/drawing/2014/main" id="{FD92AB71-495A-45C8-9084-8ED4038BB33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492" y="1611036"/>
            <a:ext cx="1461808" cy="160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42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C85813-EEFA-4A83-A833-BA3C5ACE68D5}"/>
              </a:ext>
            </a:extLst>
          </p:cNvPr>
          <p:cNvSpPr txBox="1"/>
          <p:nvPr/>
        </p:nvSpPr>
        <p:spPr>
          <a:xfrm>
            <a:off x="2332139" y="2147582"/>
            <a:ext cx="7373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right to be safe</a:t>
            </a:r>
          </a:p>
          <a:p>
            <a:endParaRPr lang="en-GB" sz="4800" dirty="0"/>
          </a:p>
          <a:p>
            <a:endParaRPr lang="en-GB" sz="4800" dirty="0"/>
          </a:p>
          <a:p>
            <a:r>
              <a:rPr lang="en-GB" sz="4800" dirty="0"/>
              <a:t>We are a ‘Telling School’</a:t>
            </a:r>
          </a:p>
        </p:txBody>
      </p:sp>
      <p:pic>
        <p:nvPicPr>
          <p:cNvPr id="5" name="Content Placeholder 3" descr="https://upload.wikimedia.org/wikipedia/commons/thumb/0/0e/ISO_7010_E003_-_First_aid_sign.svg/220px-ISO_7010_E003_-_First_aid_sign.svg.png">
            <a:hlinkClick r:id="rId2"/>
            <a:extLst>
              <a:ext uri="{FF2B5EF4-FFF2-40B4-BE49-F238E27FC236}">
                <a16:creationId xmlns:a16="http://schemas.microsoft.com/office/drawing/2014/main" id="{23280090-9EE1-4EAC-A1C0-33566C4B49A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93" y="1116085"/>
            <a:ext cx="1461808" cy="160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07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1B28FD-6FD5-477A-910F-5923A2A5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" y="1392573"/>
            <a:ext cx="4689446" cy="3264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1D6C49-1E42-49A9-98C4-412704FB1A8D}"/>
              </a:ext>
            </a:extLst>
          </p:cNvPr>
          <p:cNvSpPr txBox="1"/>
          <p:nvPr/>
        </p:nvSpPr>
        <p:spPr>
          <a:xfrm>
            <a:off x="436227" y="654499"/>
            <a:ext cx="895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What do I do when I don’t feel safe?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2D0F5-7249-4BE2-9C99-43C84A179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645" y="1157682"/>
            <a:ext cx="3481411" cy="3372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7C87B0-531A-4E50-9D1F-583FC7E08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014" y="4657432"/>
            <a:ext cx="2133898" cy="1810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2D7CD-9960-4AAA-B3F6-946F037FB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875" y="1512147"/>
            <a:ext cx="3059197" cy="2028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80BE1-0B14-4E0F-A91A-E9680BCBD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578" y="4591881"/>
            <a:ext cx="3012067" cy="1810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F21C57-8B39-42C4-A0F0-F9D026859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2626" y="4770159"/>
            <a:ext cx="2076740" cy="17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790A8C-98D7-4C1A-974E-7DE04BB0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897" y="2281793"/>
            <a:ext cx="4920545" cy="2294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79B24E-525F-4F7F-9B71-8434133C2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6" y="1189802"/>
            <a:ext cx="6432496" cy="44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4365</TotalTime>
  <Words>144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Welcome back to school!  We hope you had a wonderful summer holiday.</vt:lpstr>
      <vt:lpstr>Some assemblies will be back in the hall.  Can we remember the rules?  Come in one behind the other in a line without talking Sit in your class line (leave a gap in the middle) Sit with your legs crossed Sit with your hands in your lap No talking in assembly Eyes on the board or on the teacher  </vt:lpstr>
      <vt:lpstr>First day feelings…</vt:lpstr>
      <vt:lpstr>Russell Rights</vt:lpstr>
      <vt:lpstr>Everyone’s rights…including the adults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school – but why is everything different?</dc:title>
  <dc:creator>Nicki</dc:creator>
  <cp:lastModifiedBy>Nicki</cp:lastModifiedBy>
  <cp:revision>23</cp:revision>
  <dcterms:created xsi:type="dcterms:W3CDTF">2020-05-17T12:57:34Z</dcterms:created>
  <dcterms:modified xsi:type="dcterms:W3CDTF">2022-09-02T16:19:29Z</dcterms:modified>
</cp:coreProperties>
</file>