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7/4/2022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7/4/2022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DC087-717C-4C7A-AA0C-D975E8FE40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Allergy Aware School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EA473-C061-4305-937A-9D4E9A419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Assembly</a:t>
            </a:r>
          </a:p>
        </p:txBody>
      </p:sp>
    </p:spTree>
    <p:extLst>
      <p:ext uri="{BB962C8B-B14F-4D97-AF65-F5344CB8AC3E}">
        <p14:creationId xmlns:p14="http://schemas.microsoft.com/office/powerpoint/2010/main" val="3729210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3EB7F-BE8E-427E-9EBC-17CE125B2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an </a:t>
            </a:r>
            <a:r>
              <a:rPr lang="en-GB"/>
              <a:t>allergy? What </a:t>
            </a:r>
            <a:r>
              <a:rPr lang="en-GB" dirty="0"/>
              <a:t>can you be allergic to?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16226-82AC-4825-A0BA-7EF842D91EA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29197" y="2024660"/>
            <a:ext cx="8824913" cy="3416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Milk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Strawberries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Gluten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Pollen (hay fever)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Bees/Wasps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Latex/rubber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Soya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Fish and Shellfish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Eggs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Animals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7B7F60-3879-446C-88E9-FC253FC0FE03}"/>
              </a:ext>
            </a:extLst>
          </p:cNvPr>
          <p:cNvSpPr txBox="1"/>
          <p:nvPr/>
        </p:nvSpPr>
        <p:spPr>
          <a:xfrm>
            <a:off x="6274966" y="2497822"/>
            <a:ext cx="47651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NHS - An allergy is a reaction the body has to a particular food or substance.</a:t>
            </a:r>
            <a:endParaRPr lang="en-GB" sz="1600" dirty="0"/>
          </a:p>
          <a:p>
            <a:r>
              <a:rPr lang="en-GB" sz="1600" dirty="0"/>
              <a:t>Allergies are very common. They're thought to affect more than 1 in 4 people in the UK at some point in their lives.</a:t>
            </a:r>
          </a:p>
          <a:p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They're particularly common in children. Some allergies go away as a child gets older, although many are lifelong.</a:t>
            </a:r>
          </a:p>
          <a:p>
            <a:r>
              <a:rPr lang="en-GB" sz="1600" dirty="0"/>
              <a:t>Adults can develop allergies to things they were not previously allergic to.</a:t>
            </a:r>
          </a:p>
          <a:p>
            <a:r>
              <a:rPr lang="en-GB" sz="1600" dirty="0">
                <a:solidFill>
                  <a:schemeClr val="accent5">
                    <a:lumMod val="75000"/>
                  </a:schemeClr>
                </a:solidFill>
              </a:rPr>
              <a:t>Having an allergy can be a nuisance and affect your everyday activities, but most allergic reactions are mild and can be largely kept under control.</a:t>
            </a:r>
          </a:p>
          <a:p>
            <a:r>
              <a:rPr lang="en-GB" sz="1600" dirty="0"/>
              <a:t>Severe reactions can occasionally occur, but these are uncommon.</a:t>
            </a:r>
          </a:p>
        </p:txBody>
      </p:sp>
    </p:spTree>
    <p:extLst>
      <p:ext uri="{BB962C8B-B14F-4D97-AF65-F5344CB8AC3E}">
        <p14:creationId xmlns:p14="http://schemas.microsoft.com/office/powerpoint/2010/main" val="1320648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749D8-3927-4919-858F-34FA79BF7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787" y="721998"/>
            <a:ext cx="8761413" cy="706964"/>
          </a:xfrm>
        </p:spPr>
        <p:txBody>
          <a:bodyPr/>
          <a:lstStyle/>
          <a:p>
            <a:r>
              <a:rPr lang="en-GB" dirty="0"/>
              <a:t>Having an allergy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464919F-5751-4A06-AD5D-B5D3DF244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83611" y="2751587"/>
            <a:ext cx="3960321" cy="27397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C70672-9480-4DC5-9725-B319D69EE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31" y="1623016"/>
            <a:ext cx="7070317" cy="499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1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0C0A-8A7E-4611-A9F5-9EF09607B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might happen?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8A9CE8-26B0-4A58-9414-C088B7DDB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407" y="1922748"/>
            <a:ext cx="5414051" cy="41580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0BAFB6-48AA-4588-8B3B-8C7C56242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748" y="2703660"/>
            <a:ext cx="5254686" cy="390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36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AB4A9-50B8-41FE-BD75-CC71FD051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we do?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D6A2864-1337-4FE1-810F-1BD03D754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992" y="2554569"/>
            <a:ext cx="5514821" cy="28898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D3C4FF-D736-47EE-84E7-4F4197497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861" y="2407640"/>
            <a:ext cx="5399490" cy="381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34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F4D1B-B870-41BC-BB61-33DBCC072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can have allergies to all sorts of things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17EEF9-9855-4715-9417-CA627F5913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304" y="2788058"/>
            <a:ext cx="7925121" cy="3416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7EF024-F609-45C3-A3EC-2B0AE6C8E569}"/>
              </a:ext>
            </a:extLst>
          </p:cNvPr>
          <p:cNvSpPr txBox="1"/>
          <p:nvPr/>
        </p:nvSpPr>
        <p:spPr>
          <a:xfrm>
            <a:off x="9110444" y="2516697"/>
            <a:ext cx="24831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Milk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Strawberries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Gluten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Pollen (hay fever)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Bees/Wasps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Latex/rubber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Soya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Fish and Shellfish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Eggs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Animals</a:t>
            </a:r>
          </a:p>
        </p:txBody>
      </p:sp>
    </p:spTree>
    <p:extLst>
      <p:ext uri="{BB962C8B-B14F-4D97-AF65-F5344CB8AC3E}">
        <p14:creationId xmlns:p14="http://schemas.microsoft.com/office/powerpoint/2010/main" val="108591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C28AB-1C4D-445D-A4EB-C277FD8B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are an allergy aware school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CE59586-776E-48AA-8D5B-3F0C7D524E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391" y="3248249"/>
            <a:ext cx="3047718" cy="19948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D9C373-DAE8-4BD0-8A04-CF8DB5C0A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557" y="2427934"/>
            <a:ext cx="4658375" cy="40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62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14</TotalTime>
  <Words>201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 Boardroom</vt:lpstr>
      <vt:lpstr>Allergy Aware School</vt:lpstr>
      <vt:lpstr>What is an allergy? What can you be allergic to?</vt:lpstr>
      <vt:lpstr>Having an allergy</vt:lpstr>
      <vt:lpstr>What might happen?</vt:lpstr>
      <vt:lpstr>What can we do?</vt:lpstr>
      <vt:lpstr>We can have allergies to all sorts of things</vt:lpstr>
      <vt:lpstr>We are an allergy aware school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Allergy Aware School</dc:title>
  <dc:creator>Nicki</dc:creator>
  <cp:lastModifiedBy>Nicki</cp:lastModifiedBy>
  <cp:revision>2</cp:revision>
  <dcterms:created xsi:type="dcterms:W3CDTF">2022-07-04T08:49:06Z</dcterms:created>
  <dcterms:modified xsi:type="dcterms:W3CDTF">2022-07-04T09:03:10Z</dcterms:modified>
</cp:coreProperties>
</file>