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C087-717C-4C7A-AA0C-D975E8FE4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Allergy Aware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A473-C061-4305-937A-9D4E9A419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372921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EB7F-BE8E-427E-9EBC-17CE125B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</a:t>
            </a:r>
            <a:r>
              <a:rPr lang="en-GB"/>
              <a:t>allergy? What </a:t>
            </a:r>
            <a:r>
              <a:rPr lang="en-GB" dirty="0"/>
              <a:t>can you be allergic to?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16226-82AC-4825-A0BA-7EF842D91E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9197" y="2024660"/>
            <a:ext cx="8824913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Strawberries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Pollen (hay fever)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Bees/Wasps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Latex/rubber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Fish and Shellfish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Animals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B7F60-3879-446C-88E9-FC253FC0FE03}"/>
              </a:ext>
            </a:extLst>
          </p:cNvPr>
          <p:cNvSpPr txBox="1"/>
          <p:nvPr/>
        </p:nvSpPr>
        <p:spPr>
          <a:xfrm>
            <a:off x="6274966" y="2497822"/>
            <a:ext cx="4765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NHS - An allergy is a reaction the body has to a particular food or substance.</a:t>
            </a:r>
            <a:endParaRPr lang="en-GB" sz="1600" dirty="0"/>
          </a:p>
          <a:p>
            <a:r>
              <a:rPr lang="en-GB" sz="1600" dirty="0"/>
              <a:t>Allergies are very common. They're thought to affect more than 1 in 4 people in the UK at some point in their lives.</a:t>
            </a:r>
          </a:p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They're particularly common in children. Some allergies go away as a child gets older, although many are lifelong.</a:t>
            </a:r>
          </a:p>
          <a:p>
            <a:r>
              <a:rPr lang="en-GB" sz="1600" dirty="0"/>
              <a:t>Adults can develop allergies to things they were not previously allergic to.</a:t>
            </a:r>
          </a:p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Having an allergy can be a nuisance and affect your everyday activities, but most allergic reactions are mild and can be largely kept under control.</a:t>
            </a:r>
          </a:p>
          <a:p>
            <a:r>
              <a:rPr lang="en-GB" sz="1600" dirty="0"/>
              <a:t>Severe reactions can occasionally occur, but these are uncommon.</a:t>
            </a:r>
          </a:p>
        </p:txBody>
      </p:sp>
    </p:spTree>
    <p:extLst>
      <p:ext uri="{BB962C8B-B14F-4D97-AF65-F5344CB8AC3E}">
        <p14:creationId xmlns:p14="http://schemas.microsoft.com/office/powerpoint/2010/main" val="132064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49D8-3927-4919-858F-34FA79BF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87" y="721998"/>
            <a:ext cx="8761413" cy="706964"/>
          </a:xfrm>
        </p:spPr>
        <p:txBody>
          <a:bodyPr/>
          <a:lstStyle/>
          <a:p>
            <a:r>
              <a:rPr lang="en-GB" dirty="0"/>
              <a:t>Having an allergy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64919F-5751-4A06-AD5D-B5D3DF244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3611" y="2751587"/>
            <a:ext cx="3960321" cy="2739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0672-9480-4DC5-9725-B319D69E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1" y="1623016"/>
            <a:ext cx="7070317" cy="49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1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0C0A-8A7E-4611-A9F5-9EF09607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happen?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8A9CE8-26B0-4A58-9414-C088B7DD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07" y="1922748"/>
            <a:ext cx="5414051" cy="4158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BAFB6-48AA-4588-8B3B-8C7C5624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48" y="2703660"/>
            <a:ext cx="5254686" cy="39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B4A9-50B8-41FE-BD75-CC71FD05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6A2864-1337-4FE1-810F-1BD03D754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92" y="2554569"/>
            <a:ext cx="5514821" cy="2889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3C4FF-D736-47EE-84E7-4F419749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861" y="2407640"/>
            <a:ext cx="5399490" cy="38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4D1B-B870-41BC-BB61-33DBCC07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have allergies to all sorts of things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7EEF9-9855-4715-9417-CA627F591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04" y="2788058"/>
            <a:ext cx="7925121" cy="341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7EF024-F609-45C3-A3EC-2B0AE6C8E569}"/>
              </a:ext>
            </a:extLst>
          </p:cNvPr>
          <p:cNvSpPr txBox="1"/>
          <p:nvPr/>
        </p:nvSpPr>
        <p:spPr>
          <a:xfrm>
            <a:off x="9110444" y="2516697"/>
            <a:ext cx="24831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Strawberries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Pollen (hay fever)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Bees/Wasps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Latex/rubber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Fish and Shellfish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08591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28AB-1C4D-445D-A4EB-C277FD8B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an allergy aware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E59586-776E-48AA-8D5B-3F0C7D524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1" y="3248249"/>
            <a:ext cx="3047718" cy="1994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9C373-DAE8-4BD0-8A04-CF8DB5C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57" y="2427934"/>
            <a:ext cx="4658375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201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Allergy Aware School</vt:lpstr>
      <vt:lpstr>What is an allergy? What can you be allergic to?</vt:lpstr>
      <vt:lpstr>Having an allergy</vt:lpstr>
      <vt:lpstr>What might happen?</vt:lpstr>
      <vt:lpstr>What can we do?</vt:lpstr>
      <vt:lpstr>We can have allergies to all sorts of things</vt:lpstr>
      <vt:lpstr>We are an allergy aware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Allergy Aware School</dc:title>
  <dc:creator>Nicki</dc:creator>
  <cp:lastModifiedBy>Nicki</cp:lastModifiedBy>
  <cp:revision>2</cp:revision>
  <dcterms:created xsi:type="dcterms:W3CDTF">2022-07-04T08:49:06Z</dcterms:created>
  <dcterms:modified xsi:type="dcterms:W3CDTF">2022-07-04T09:03:10Z</dcterms:modified>
</cp:coreProperties>
</file>