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2" r:id="rId3"/>
    <p:sldId id="273" r:id="rId4"/>
    <p:sldId id="278" r:id="rId5"/>
    <p:sldId id="279" r:id="rId6"/>
    <p:sldId id="281" r:id="rId7"/>
    <p:sldId id="283" r:id="rId8"/>
    <p:sldId id="282" r:id="rId9"/>
    <p:sldId id="277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6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89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90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61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26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85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78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81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31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3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08D7-4585-4B6A-9AAB-55BD7166FCC3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534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08D7-4585-4B6A-9AAB-55BD7166FCC3}" type="datetimeFigureOut">
              <a:rPr lang="en-GB" smtClean="0"/>
              <a:t>09/05/2022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9D975-0BB8-461B-85FE-3EBB16FB8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9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File:ISO_7010_E003_-_First_aid_sign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File:ISO_7010_E003_-_First_aid_sign.sv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Everyone’s rights…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latin typeface="Century Gothic" panose="020B0502020202020204" pitchFamily="34" charset="0"/>
              </a:rPr>
              <a:t>The right to learn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be happy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be safe</a:t>
            </a:r>
          </a:p>
          <a:p>
            <a:r>
              <a:rPr lang="en-GB" sz="3600" dirty="0">
                <a:latin typeface="Century Gothic" panose="020B0502020202020204" pitchFamily="34" charset="0"/>
              </a:rPr>
              <a:t>The right to  be included</a:t>
            </a:r>
          </a:p>
          <a:p>
            <a:endParaRPr lang="en-GB" dirty="0"/>
          </a:p>
        </p:txBody>
      </p:sp>
      <p:pic>
        <p:nvPicPr>
          <p:cNvPr id="4" name="Content Placeholder 3" descr="https://upload.wikimedia.org/wikipedia/commons/thumb/0/0e/ISO_7010_E003_-_First_aid_sign.svg/220px-ISO_7010_E003_-_First_aid_sign.svg.png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251" y="3882307"/>
            <a:ext cx="1461808" cy="160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lear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26" y="1916410"/>
            <a:ext cx="2100650" cy="1780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[Mr Happy]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024" y="1980041"/>
            <a:ext cx="1800207" cy="1619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bout Kids Included Together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38" y="4592466"/>
            <a:ext cx="2963244" cy="217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2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580EA-3180-441A-9CA5-4F5470884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8" y="144710"/>
            <a:ext cx="5738295" cy="6568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236BDD-803D-4DE1-AD28-710415D31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207" y="3861084"/>
            <a:ext cx="3312239" cy="2852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4AAEA4-E3A4-4164-8087-CA8F3BD7738A}"/>
              </a:ext>
            </a:extLst>
          </p:cNvPr>
          <p:cNvSpPr txBox="1"/>
          <p:nvPr/>
        </p:nvSpPr>
        <p:spPr>
          <a:xfrm>
            <a:off x="7239699" y="620785"/>
            <a:ext cx="4387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Calm ‘birthday’ breathing:</a:t>
            </a:r>
          </a:p>
          <a:p>
            <a:r>
              <a:rPr lang="en-GB" dirty="0"/>
              <a:t>1.</a:t>
            </a:r>
          </a:p>
          <a:p>
            <a:endParaRPr lang="en-GB" dirty="0"/>
          </a:p>
          <a:p>
            <a:r>
              <a:rPr lang="en-GB" dirty="0"/>
              <a:t>			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4461C-ED42-430D-A47A-0CD78DDD2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699" y="1174930"/>
            <a:ext cx="1717401" cy="1821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9BAA04-FB92-47B2-9FE3-3E9C5FB4E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102" y="1867185"/>
            <a:ext cx="2230032" cy="16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5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89A2-7EB3-4D85-82DE-36CE1A09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the same at school?  Expectations!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3B5791-1E6E-4ECD-8E0D-E8F707B5F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6326" y="1473287"/>
            <a:ext cx="3565005" cy="5147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55A573-8231-4258-88F9-D013A6FCC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282" y="1345725"/>
            <a:ext cx="3697714" cy="521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890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7406E4-8557-4CAD-A2F2-1B3691A0276D}"/>
              </a:ext>
            </a:extLst>
          </p:cNvPr>
          <p:cNvSpPr txBox="1"/>
          <p:nvPr/>
        </p:nvSpPr>
        <p:spPr>
          <a:xfrm>
            <a:off x="2214693" y="1937857"/>
            <a:ext cx="53521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latin typeface="Century Gothic" panose="020B0502020202020204" pitchFamily="34" charset="0"/>
              </a:rPr>
              <a:t>The right to be safe</a:t>
            </a:r>
          </a:p>
        </p:txBody>
      </p:sp>
      <p:pic>
        <p:nvPicPr>
          <p:cNvPr id="4" name="Content Placeholder 3" descr="https://upload.wikimedia.org/wikipedia/commons/thumb/0/0e/ISO_7010_E003_-_First_aid_sign.svg/220px-ISO_7010_E003_-_First_aid_sign.svg.png">
            <a:hlinkClick r:id="rId2"/>
            <a:extLst>
              <a:ext uri="{FF2B5EF4-FFF2-40B4-BE49-F238E27FC236}">
                <a16:creationId xmlns:a16="http://schemas.microsoft.com/office/drawing/2014/main" id="{FD92AB71-495A-45C8-9084-8ED4038BB33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492" y="1611036"/>
            <a:ext cx="1461808" cy="16040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422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EE4C-7C90-45F5-A882-453769206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906176-1038-4C74-9A01-FDFAD2ECF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9821" y="164605"/>
            <a:ext cx="6627221" cy="63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52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899E-45DE-4255-A949-9A994726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C13A66-395A-43DB-80D1-47CDC8D2D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34" y="209725"/>
            <a:ext cx="7227440" cy="6283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678655-23BF-4642-B342-F6CD96ED4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474" y="679508"/>
            <a:ext cx="4506336" cy="480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51875-D222-4D2F-B84E-C81EF8A7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09D07F-335F-4633-85A8-803E50114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161" y="223326"/>
            <a:ext cx="11186034" cy="594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78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D131E-14C2-46E3-B1D6-E3C002D5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B242005-8ACD-4341-BB5E-47F4B5786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481" y="365125"/>
            <a:ext cx="11028215" cy="62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00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913E5-AC23-483F-85AE-DA3AEA43D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D24BCF-0AA7-4D34-86DD-6B82A43C6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559" y="114270"/>
            <a:ext cx="10857303" cy="643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7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1B28FD-6FD5-477A-910F-5923A2A5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27" y="1392573"/>
            <a:ext cx="4689446" cy="3264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1D6C49-1E42-49A9-98C4-412704FB1A8D}"/>
              </a:ext>
            </a:extLst>
          </p:cNvPr>
          <p:cNvSpPr txBox="1"/>
          <p:nvPr/>
        </p:nvSpPr>
        <p:spPr>
          <a:xfrm>
            <a:off x="436227" y="654499"/>
            <a:ext cx="8959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What do I do when I don’t feel safe?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2D0F5-7249-4BE2-9C99-43C84A1792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645" y="1157682"/>
            <a:ext cx="3481411" cy="3372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7C87B0-531A-4E50-9D1F-583FC7E08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371" y="4170871"/>
            <a:ext cx="3024575" cy="2565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780BE1-0B14-4E0F-A91A-E9680BCBD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2088" y="4809994"/>
            <a:ext cx="3012067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5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4375</TotalTime>
  <Words>59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Everyone’s rights…</vt:lpstr>
      <vt:lpstr>What is the same at school?  Expectations!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back to school – but why is everything different?</dc:title>
  <dc:creator>Nicki</dc:creator>
  <cp:lastModifiedBy>Nicki</cp:lastModifiedBy>
  <cp:revision>27</cp:revision>
  <dcterms:created xsi:type="dcterms:W3CDTF">2020-05-17T12:57:34Z</dcterms:created>
  <dcterms:modified xsi:type="dcterms:W3CDTF">2022-05-09T09:34:19Z</dcterms:modified>
</cp:coreProperties>
</file>