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77" r:id="rId2"/>
    <p:sldId id="257" r:id="rId3"/>
    <p:sldId id="278" r:id="rId4"/>
    <p:sldId id="279" r:id="rId5"/>
    <p:sldId id="280" r:id="rId6"/>
    <p:sldId id="259" r:id="rId7"/>
    <p:sldId id="258" r:id="rId8"/>
    <p:sldId id="276" r:id="rId9"/>
    <p:sldId id="264" r:id="rId10"/>
    <p:sldId id="267" r:id="rId11"/>
    <p:sldId id="268" r:id="rId12"/>
    <p:sldId id="269" r:id="rId13"/>
    <p:sldId id="272" r:id="rId14"/>
    <p:sldId id="281" r:id="rId15"/>
    <p:sldId id="271" r:id="rId16"/>
    <p:sldId id="282" r:id="rId17"/>
    <p:sldId id="270" r:id="rId18"/>
    <p:sldId id="273" r:id="rId19"/>
    <p:sldId id="266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55DC"/>
    <a:srgbClr val="FFD200"/>
    <a:srgbClr val="0AB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73609" autoAdjust="0"/>
  </p:normalViewPr>
  <p:slideViewPr>
    <p:cSldViewPr snapToGrid="0" snapToObjects="1">
      <p:cViewPr varScale="1">
        <p:scale>
          <a:sx n="84" d="100"/>
          <a:sy n="84" d="100"/>
        </p:scale>
        <p:origin x="159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027E-02ED-4244-BBB6-4866FFF6883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83C44-614A-994D-A630-CD79989A0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1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>
                <a:solidFill>
                  <a:srgbClr val="3E3B80"/>
                </a:solidFill>
                <a:latin typeface="Century Gothic" panose="020B0502020202020204" pitchFamily="34" charset="0"/>
              </a:rPr>
              <a:t>ABA definition of bullying. Very important that we have a shared understanding of what bullying is. You might want to replace with your own school’s definition.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68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>
                <a:solidFill>
                  <a:srgbClr val="3E3B80"/>
                </a:solidFill>
                <a:latin typeface="Century Gothic" panose="020B0502020202020204" pitchFamily="34" charset="0"/>
              </a:rPr>
              <a:t>ABA definition of bullying. Very important that we have a shared understanding of what bullying is. You might want to replace with your own school’s definition.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11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12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D70A-8FCF-DC47-939D-669EA7E16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A26F7-F6D6-D045-AFBA-63BDF78E8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58453-CA61-1048-9AA6-2F7F547D8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428A3-29B1-3D49-88B5-4465433A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E7D96-EA76-8142-822C-67B353DA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4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DC4BB-6F35-DB49-97D7-7F2A911C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644D1-0798-D945-B61A-EA64BBA22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4C592-621F-3045-8A9D-4FBCFC3A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8EFC5-7289-1F4D-9564-6B219E62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4FB36-0BF1-7448-9969-3F37A695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9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75FCD3-3CE1-DF47-ACED-20BB2A3C1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87480-0EBB-B64B-A795-0FB70B7EA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67557-51C1-EB4C-A535-A904E35F4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65BFA-5884-684D-ADC3-C12482E3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AEA4F-9725-2F43-8C8D-0DA5CF6FA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0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19B1-9622-CA4D-979A-07D789E06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9E90C-836F-F040-960A-008A26FE7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3A858-0FB6-534A-8FA0-0EC41B3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E8C6A-DB18-0848-A685-B748BE27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27AED-1164-694B-8D97-23CBC45E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9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AE42-D518-9349-81AC-C519C56F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4FE83-7235-0647-92B4-5AD4B7FDA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C5196-F189-2A4D-A328-BC75B552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4A05D-CCED-3D49-8103-85E6123B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9517D-5BB2-5E40-9A93-EC325648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2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4AB61-58FF-B743-BCEA-4C9CAA0D9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A0D47-133F-454A-972A-2BCA48146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BBC37-43ED-3848-8B71-03539E2CF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5BCD-2C06-F940-AA47-9E4F7A91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DC53F-2A92-FC41-BCE1-40AA24AC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99657-FD7B-014D-B5FB-A9E7060E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4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97C18-2F75-E540-9881-B462DEB3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06376-01CD-364A-8B96-DF7C3E354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E1D7D-6B40-094E-AA4F-C244754BC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324A91-8E0B-9B42-BC9C-C82DD4F4C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FA89C9-F96E-0E45-A780-925E4430E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D2FEFA-C1DE-EC40-9278-E00E2E43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A1730F-3A7D-6745-9683-0EC58720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5B46F-8D86-8B49-AFE4-ED976E45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0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20850-5777-AF48-A420-173F1371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9DE04-1C10-E348-961D-C3688D1A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8FA36-D709-FE46-B57A-72C3527B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C9EEB-606C-454A-9AFE-85E4A434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0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78280-23F2-0A47-B5EC-D596663AA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FC02C-1480-2D45-970A-9EE70A72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23E0B-1E21-B34E-B186-A6F3C9CC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3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06E7-B2A1-994F-9A23-1876F4B47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B661F-2988-4E43-9650-C6BC87D01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85FB4-167C-F844-B0DC-2531074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63F0E-8981-1041-8AE5-91A5CC757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0FDFA-3D18-6E46-86A2-28950F55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6F386-FA8F-1C4F-AA75-641C5C78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4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96D81-976B-384E-9D23-0538A906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B9F63-23C0-0C47-BA78-8E336B2135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EA90B-5B4E-9641-8FB0-A97DA807E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49649-A6B8-3641-A53E-D269FEF3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95262-E7FB-CC4E-9B10-97F7ED0F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9C3E7-CC1B-8B40-8127-2202409D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7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75D61-29EE-4640-8A3A-584D389C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013BA-A765-9E4A-BAB8-66128B8F5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D97D0-B7FE-2C44-A65E-8E2606908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B7C81-E105-C343-9A8A-2AB2E6F1A5E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E9940-0FF9-D248-8DD7-3A57D4BDF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33EA8-06A2-174B-841F-BE6068395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4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C6DCF-F212-433B-8089-9D0A1F8D1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17146-B21D-4118-AB94-8718619CA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7AEA5-1660-4597-864F-22D10FFD8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7" y="37626"/>
            <a:ext cx="12107965" cy="67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3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5E48F-C166-4A8F-A117-CE01C967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D2B424-F175-4CCB-962C-A2857B459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6506" y="215820"/>
            <a:ext cx="8509024" cy="593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60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9D54-2948-47C5-BFB9-4E83AFAC1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19FFC9-D14C-4573-91D0-857B8E10A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7547" y="365124"/>
            <a:ext cx="7837841" cy="601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98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0A59-D0AB-412D-A389-CE0F560D9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0A3E13-4996-47F9-B905-B3CB3A43A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9319" y="365125"/>
            <a:ext cx="9222324" cy="597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51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4B903-0798-40A6-806B-A5D84DC1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D49FC8-307C-48EF-B1E8-041D58F8A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924" y="248284"/>
            <a:ext cx="10922096" cy="622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47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93454-BB11-48C4-BAEE-0563ECA4B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70FB8C-9267-4CEE-B5CD-2D043DF65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89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055EF-3892-44DD-9EAE-4D6EEF4CF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9EDCA4-89F5-4449-9B9A-82D00CE5F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591" y="282575"/>
            <a:ext cx="11017589" cy="602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54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93834-59E5-43DE-835B-538AE170E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692983-1ACE-43BE-857B-5B9B0E017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4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05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A62468-5F59-42EF-9A0D-49C6C8EB0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268"/>
            <a:ext cx="12192000" cy="64014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B7263-460C-426C-8FD5-FA65018B0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BE72D-9FE3-4F31-9708-B0DF3A7CB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076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0B830-E79A-41E0-8484-D6B7974A3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11AD5F-AC27-4F5B-ADE2-F3E430476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129" y="259715"/>
            <a:ext cx="5339271" cy="49295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63AC28-F080-40E6-8241-C78BFC37E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793" y="599757"/>
            <a:ext cx="5911628" cy="565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71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56F2F-5718-45C2-B711-1ED1C307E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B1F66-2A55-48F1-AE43-8C870FFDC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D2254-0697-48C5-8C5E-965EFB979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218"/>
            <a:ext cx="12192000" cy="669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1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09033D-5C14-CC45-B66C-19F8853BC9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8D6111-8586-F947-BDA9-F9E640422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3" y="5864294"/>
            <a:ext cx="1175473" cy="847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F5D82-0A35-1945-9630-1B4810381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979" y="6242542"/>
            <a:ext cx="1162221" cy="368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F6EEC5-05D4-4D23-8E65-BBD9992EF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62"/>
            <a:ext cx="3381375" cy="290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440807-93D5-4A98-B661-D3D6A8135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042" y="4219010"/>
            <a:ext cx="3457575" cy="2628900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356F26BA-6B9B-8B4D-86B8-B3E810EE6C9A}"/>
              </a:ext>
            </a:extLst>
          </p:cNvPr>
          <p:cNvSpPr txBox="1">
            <a:spLocks/>
          </p:cNvSpPr>
          <p:nvPr/>
        </p:nvSpPr>
        <p:spPr>
          <a:xfrm>
            <a:off x="3381375" y="569740"/>
            <a:ext cx="7151009" cy="197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32">
              <a:defRPr/>
            </a:pPr>
            <a:r>
              <a:rPr lang="en-US" sz="6600" b="1" dirty="0">
                <a:latin typeface="+mn-lt"/>
                <a:cs typeface="Arial" panose="020B0604020202020204" pitchFamily="34" charset="0"/>
              </a:rPr>
              <a:t>What is bullying?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FD281A-6F54-40C3-AC0B-5AB4645ADF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1806" y="2546707"/>
            <a:ext cx="4711180" cy="380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62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27E1B7-A89E-455E-89EF-17012503B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112" y="172158"/>
            <a:ext cx="7071385" cy="6125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43278D-9EA9-4D38-BBDA-AF65C6049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67" y="172158"/>
            <a:ext cx="4525006" cy="3496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DE0BFD-E1C3-47D8-BE2D-119FAC8BD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08" y="4118282"/>
            <a:ext cx="3905761" cy="228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9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E220D-6D68-48C4-860D-0BF52AFDD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84333A-89DF-4E57-BDFC-14B2CBD5E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7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6B975-8385-418E-8078-FA0CD193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BD390E-0991-45A6-B52A-0CD230103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1994709" cy="669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4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C6030-042E-45EF-9C6D-42136B4FC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A37DDF-37E0-483B-8462-6BBE95467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73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45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4340087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Types of bullying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6AF8481-AF7F-BE4B-B387-614644D400FC}"/>
              </a:ext>
            </a:extLst>
          </p:cNvPr>
          <p:cNvGrpSpPr/>
          <p:nvPr/>
        </p:nvGrpSpPr>
        <p:grpSpPr>
          <a:xfrm>
            <a:off x="761998" y="1711361"/>
            <a:ext cx="3770245" cy="1177614"/>
            <a:chOff x="1822172" y="3423721"/>
            <a:chExt cx="3770245" cy="117761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79A01D8-1A9D-2343-8BDB-160C75F664B0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57C1CE8-6426-B046-BD51-60DD5BF58CCB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0579496-5177-6045-84DC-6E75807B3936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ABFB765-7A9B-0B4A-AD2E-53AA03A9B97A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72E8E2B-35C8-6740-AC02-7FA093FA4301}"/>
              </a:ext>
            </a:extLst>
          </p:cNvPr>
          <p:cNvGrpSpPr/>
          <p:nvPr/>
        </p:nvGrpSpPr>
        <p:grpSpPr>
          <a:xfrm>
            <a:off x="761998" y="2698165"/>
            <a:ext cx="3770245" cy="1177614"/>
            <a:chOff x="1822172" y="3423721"/>
            <a:chExt cx="3770245" cy="117761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DBAEC5-BE7E-C448-9E47-7AB1C8053B73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89DBB6D-F06A-474E-A573-A9BC0A3AF5ED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03F0E73-23BC-9846-8015-18EA4CAA61B8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CE772B6-EB37-EB4A-8FC9-9BB306886D23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92BF710-4149-FA4B-A251-EB10A12986D2}"/>
              </a:ext>
            </a:extLst>
          </p:cNvPr>
          <p:cNvGrpSpPr/>
          <p:nvPr/>
        </p:nvGrpSpPr>
        <p:grpSpPr>
          <a:xfrm>
            <a:off x="761998" y="3684969"/>
            <a:ext cx="3770245" cy="1177614"/>
            <a:chOff x="1822172" y="3423721"/>
            <a:chExt cx="3770245" cy="1177614"/>
          </a:xfrm>
          <a:solidFill>
            <a:srgbClr val="0ABEDC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E145C2B-63BA-4943-A55C-41BAFBDB7D83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78EE399-A833-C34C-BC6C-63AC8C3E0ABE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6065174-D0CB-D64B-8E19-7CB1976CB1C3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E6284BE-1F53-0748-9125-1C1C7B4F9DDC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F95F762-DA27-604E-81A0-65548F9F410B}"/>
              </a:ext>
            </a:extLst>
          </p:cNvPr>
          <p:cNvGrpSpPr/>
          <p:nvPr/>
        </p:nvGrpSpPr>
        <p:grpSpPr>
          <a:xfrm>
            <a:off x="761998" y="4671773"/>
            <a:ext cx="3770245" cy="1177614"/>
            <a:chOff x="1822172" y="3423721"/>
            <a:chExt cx="3770245" cy="1177614"/>
          </a:xfrm>
          <a:solidFill>
            <a:schemeClr val="bg2">
              <a:lumMod val="25000"/>
            </a:schemeClr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36129ED-2593-0D45-9809-5B9D3446925D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1EE13D8-EE9E-C44E-B539-34839FB502C3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B80CD9E-2BE6-8E43-9657-7B39B0733437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F8D9AEA-A548-1841-9508-51526C910073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1BAE72D9-A857-6248-A49B-BCB2172F73BB}"/>
              </a:ext>
            </a:extLst>
          </p:cNvPr>
          <p:cNvSpPr/>
          <p:nvPr/>
        </p:nvSpPr>
        <p:spPr>
          <a:xfrm>
            <a:off x="4987618" y="484241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cs typeface="Arial" panose="020B0604020202020204" pitchFamily="34" charset="0"/>
              </a:rPr>
              <a:t>social networking pictures, </a:t>
            </a:r>
            <a:r>
              <a:rPr lang="en-US" sz="2000" b="1" dirty="0" err="1">
                <a:cs typeface="Arial" panose="020B0604020202020204" pitchFamily="34" charset="0"/>
              </a:rPr>
              <a:t>Whatsaap</a:t>
            </a:r>
            <a:r>
              <a:rPr lang="en-US" sz="2000" b="1" dirty="0">
                <a:cs typeface="Arial" panose="020B0604020202020204" pitchFamily="34" charset="0"/>
              </a:rPr>
              <a:t> groups to encourage bullying, nasty text messages, filming people without permission, prank calls</a:t>
            </a:r>
            <a:endParaRPr lang="en-GB" sz="2000" b="1" dirty="0"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467DC3F-1231-D142-A396-E2BE131F3B18}"/>
              </a:ext>
            </a:extLst>
          </p:cNvPr>
          <p:cNvSpPr txBox="1"/>
          <p:nvPr/>
        </p:nvSpPr>
        <p:spPr>
          <a:xfrm>
            <a:off x="4987618" y="197968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255DC"/>
                </a:solidFill>
                <a:cs typeface="Arial" panose="020B0604020202020204" pitchFamily="34" charset="0"/>
              </a:rPr>
              <a:t>name calling, calling people unkind names, verbal threats of violence</a:t>
            </a:r>
            <a:endParaRPr lang="en-GB" sz="2000" b="1" dirty="0">
              <a:solidFill>
                <a:srgbClr val="8255DC"/>
              </a:solidFill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1DE16C-2B05-C94F-BAD6-D946281B0C6D}"/>
              </a:ext>
            </a:extLst>
          </p:cNvPr>
          <p:cNvSpPr/>
          <p:nvPr/>
        </p:nvSpPr>
        <p:spPr>
          <a:xfrm>
            <a:off x="4987618" y="300156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cs typeface="Arial" panose="020B0604020202020204" pitchFamily="34" charset="0"/>
              </a:rPr>
              <a:t>hitting, kicking, biting, pushing, tripping you up – anything that hurts you by touching you</a:t>
            </a:r>
            <a:endParaRPr lang="en-GB" sz="20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D16842C-14CC-6F4C-B46F-DF23EF4A09CE}"/>
              </a:ext>
            </a:extLst>
          </p:cNvPr>
          <p:cNvSpPr/>
          <p:nvPr/>
        </p:nvSpPr>
        <p:spPr>
          <a:xfrm>
            <a:off x="4990933" y="397274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ABEDC"/>
                </a:solidFill>
                <a:cs typeface="Arial" panose="020B0604020202020204" pitchFamily="34" charset="0"/>
              </a:rPr>
              <a:t>isolating someone, leaving them out, spreading </a:t>
            </a:r>
            <a:r>
              <a:rPr lang="en-US" sz="2000" b="1" dirty="0" err="1">
                <a:solidFill>
                  <a:srgbClr val="0ABEDC"/>
                </a:solidFill>
                <a:cs typeface="Arial" panose="020B0604020202020204" pitchFamily="34" charset="0"/>
              </a:rPr>
              <a:t>rumours</a:t>
            </a:r>
            <a:r>
              <a:rPr lang="en-US" sz="2000" b="1" dirty="0">
                <a:solidFill>
                  <a:srgbClr val="0ABEDC"/>
                </a:solidFill>
                <a:cs typeface="Arial" panose="020B0604020202020204" pitchFamily="34" charset="0"/>
              </a:rPr>
              <a:t>, threatening looks</a:t>
            </a:r>
            <a:endParaRPr lang="en-GB" sz="2000" b="1" dirty="0">
              <a:solidFill>
                <a:srgbClr val="0ABEDC"/>
              </a:solidFill>
              <a:cs typeface="Arial" panose="020B0604020202020204" pitchFamily="34" charset="0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6E6023B2-0397-2545-9C1D-D86AB4DF72FD}"/>
              </a:ext>
            </a:extLst>
          </p:cNvPr>
          <p:cNvSpPr txBox="1">
            <a:spLocks/>
          </p:cNvSpPr>
          <p:nvPr/>
        </p:nvSpPr>
        <p:spPr>
          <a:xfrm>
            <a:off x="1278834" y="1941136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Verbal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C81B03FC-D616-D24F-B926-50E01FBAA757}"/>
              </a:ext>
            </a:extLst>
          </p:cNvPr>
          <p:cNvSpPr txBox="1">
            <a:spLocks/>
          </p:cNvSpPr>
          <p:nvPr/>
        </p:nvSpPr>
        <p:spPr>
          <a:xfrm>
            <a:off x="1278834" y="2935049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Physical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2FBAD62C-40B8-4C40-A01B-9895A90A7FE4}"/>
              </a:ext>
            </a:extLst>
          </p:cNvPr>
          <p:cNvSpPr txBox="1">
            <a:spLocks/>
          </p:cNvSpPr>
          <p:nvPr/>
        </p:nvSpPr>
        <p:spPr>
          <a:xfrm>
            <a:off x="1278834" y="3928962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Indirect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DE3528D9-0B17-7343-8123-0B4D1557C069}"/>
              </a:ext>
            </a:extLst>
          </p:cNvPr>
          <p:cNvSpPr txBox="1">
            <a:spLocks/>
          </p:cNvSpPr>
          <p:nvPr/>
        </p:nvSpPr>
        <p:spPr>
          <a:xfrm>
            <a:off x="1278834" y="4975884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Cyber / Online</a:t>
            </a:r>
          </a:p>
        </p:txBody>
      </p:sp>
    </p:spTree>
    <p:extLst>
      <p:ext uri="{BB962C8B-B14F-4D97-AF65-F5344CB8AC3E}">
        <p14:creationId xmlns:p14="http://schemas.microsoft.com/office/powerpoint/2010/main" val="272683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4340087" cy="76358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Is this bullying?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57A8CE-29CA-D141-B72E-83D21ED3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29" y="1627084"/>
            <a:ext cx="9667463" cy="8726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3C3C3C"/>
                </a:solidFill>
              </a:rPr>
              <a:t>The ABA (Anti-Bullying Alliance) defines bullying as:</a:t>
            </a:r>
            <a:endParaRPr lang="en-US" b="1" dirty="0">
              <a:solidFill>
                <a:srgbClr val="FFD2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86B2EE-8803-754D-AE26-9FE3596323A3}"/>
              </a:ext>
            </a:extLst>
          </p:cNvPr>
          <p:cNvGrpSpPr/>
          <p:nvPr/>
        </p:nvGrpSpPr>
        <p:grpSpPr>
          <a:xfrm>
            <a:off x="1046922" y="2194961"/>
            <a:ext cx="10025270" cy="3864147"/>
            <a:chOff x="1828799" y="3399182"/>
            <a:chExt cx="10025270" cy="386414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7D5D95-EA64-0E46-B364-9D0EB984B5F2}"/>
                </a:ext>
              </a:extLst>
            </p:cNvPr>
            <p:cNvSpPr/>
            <p:nvPr/>
          </p:nvSpPr>
          <p:spPr>
            <a:xfrm>
              <a:off x="2034207" y="3591338"/>
              <a:ext cx="9667463" cy="3520729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96ACDEE-BB36-7B4B-88A6-35D561E4826B}"/>
                </a:ext>
              </a:extLst>
            </p:cNvPr>
            <p:cNvSpPr/>
            <p:nvPr/>
          </p:nvSpPr>
          <p:spPr>
            <a:xfrm>
              <a:off x="1828799" y="5103224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20C1626-A895-E341-889E-434093C0F8BE}"/>
                </a:ext>
              </a:extLst>
            </p:cNvPr>
            <p:cNvSpPr/>
            <p:nvPr/>
          </p:nvSpPr>
          <p:spPr>
            <a:xfrm>
              <a:off x="11549269" y="510322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AE45B63-32BB-A740-AB4F-135947EE7331}"/>
                </a:ext>
              </a:extLst>
            </p:cNvPr>
            <p:cNvSpPr/>
            <p:nvPr/>
          </p:nvSpPr>
          <p:spPr>
            <a:xfrm>
              <a:off x="6573077" y="3399182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B97C684-301D-1947-8EE4-A0EA1744684E}"/>
                </a:ext>
              </a:extLst>
            </p:cNvPr>
            <p:cNvSpPr/>
            <p:nvPr/>
          </p:nvSpPr>
          <p:spPr>
            <a:xfrm>
              <a:off x="6579704" y="6958529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AADDEF5-D6D6-224E-994E-5496E84AE435}"/>
              </a:ext>
            </a:extLst>
          </p:cNvPr>
          <p:cNvSpPr txBox="1">
            <a:spLocks/>
          </p:cNvSpPr>
          <p:nvPr/>
        </p:nvSpPr>
        <p:spPr>
          <a:xfrm>
            <a:off x="1623528" y="2691918"/>
            <a:ext cx="8991466" cy="2777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The repetitive, intentional hurting of one person or group by another person or group, where the relationship involves an imbalance of power.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Bullying can be physical, verbal or psychological. 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It can happen face-to-face or online.</a:t>
            </a:r>
          </a:p>
        </p:txBody>
      </p:sp>
    </p:spTree>
    <p:extLst>
      <p:ext uri="{BB962C8B-B14F-4D97-AF65-F5344CB8AC3E}">
        <p14:creationId xmlns:p14="http://schemas.microsoft.com/office/powerpoint/2010/main" val="1779875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4340087" cy="76358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Is this bullying?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57A8CE-29CA-D141-B72E-83D21ED3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29" y="1627084"/>
            <a:ext cx="9667463" cy="872677"/>
          </a:xfrm>
        </p:spPr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rgbClr val="FFD2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86B2EE-8803-754D-AE26-9FE3596323A3}"/>
              </a:ext>
            </a:extLst>
          </p:cNvPr>
          <p:cNvGrpSpPr/>
          <p:nvPr/>
        </p:nvGrpSpPr>
        <p:grpSpPr>
          <a:xfrm>
            <a:off x="1046922" y="2194961"/>
            <a:ext cx="10025270" cy="3864147"/>
            <a:chOff x="1828799" y="3399182"/>
            <a:chExt cx="10025270" cy="386414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7D5D95-EA64-0E46-B364-9D0EB984B5F2}"/>
                </a:ext>
              </a:extLst>
            </p:cNvPr>
            <p:cNvSpPr/>
            <p:nvPr/>
          </p:nvSpPr>
          <p:spPr>
            <a:xfrm>
              <a:off x="2034207" y="3591338"/>
              <a:ext cx="9667463" cy="3520729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96ACDEE-BB36-7B4B-88A6-35D561E4826B}"/>
                </a:ext>
              </a:extLst>
            </p:cNvPr>
            <p:cNvSpPr/>
            <p:nvPr/>
          </p:nvSpPr>
          <p:spPr>
            <a:xfrm>
              <a:off x="1828799" y="5103224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20C1626-A895-E341-889E-434093C0F8BE}"/>
                </a:ext>
              </a:extLst>
            </p:cNvPr>
            <p:cNvSpPr/>
            <p:nvPr/>
          </p:nvSpPr>
          <p:spPr>
            <a:xfrm>
              <a:off x="11549269" y="510322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AE45B63-32BB-A740-AB4F-135947EE7331}"/>
                </a:ext>
              </a:extLst>
            </p:cNvPr>
            <p:cNvSpPr/>
            <p:nvPr/>
          </p:nvSpPr>
          <p:spPr>
            <a:xfrm>
              <a:off x="6573077" y="3399182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B97C684-301D-1947-8EE4-A0EA1744684E}"/>
                </a:ext>
              </a:extLst>
            </p:cNvPr>
            <p:cNvSpPr/>
            <p:nvPr/>
          </p:nvSpPr>
          <p:spPr>
            <a:xfrm>
              <a:off x="6579704" y="6958529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AADDEF5-D6D6-224E-994E-5496E84AE435}"/>
              </a:ext>
            </a:extLst>
          </p:cNvPr>
          <p:cNvSpPr txBox="1">
            <a:spLocks/>
          </p:cNvSpPr>
          <p:nvPr/>
        </p:nvSpPr>
        <p:spPr>
          <a:xfrm>
            <a:off x="1673222" y="2298012"/>
            <a:ext cx="8991466" cy="2777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Someone is mean to you, but they aren’t normally.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Someone bumps into you accidently and doesn’t say sorry.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Someone kicks your leg when they were tackling you in football.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Someone doesn’t like the same football team as you.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en-GB" b="1" dirty="0">
              <a:solidFill>
                <a:srgbClr val="825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37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73A94-6825-4E48-9F0A-1FD43F4E0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8EEE4C-F435-48B8-96A4-9FE5F3BA7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4742" y="1377013"/>
            <a:ext cx="4172888" cy="46008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F5629E-5768-4FDB-81DA-AC83C6EE2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" y="365125"/>
            <a:ext cx="5393917" cy="54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38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243</Words>
  <Application>Microsoft Office PowerPoint</Application>
  <PresentationFormat>Widescreen</PresentationFormat>
  <Paragraphs>25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bullying</vt:lpstr>
      <vt:lpstr>Is this bullying?</vt:lpstr>
      <vt:lpstr>Is this bullying?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Fabien GOUBY</dc:creator>
  <cp:lastModifiedBy>Nicki</cp:lastModifiedBy>
  <cp:revision>22</cp:revision>
  <dcterms:created xsi:type="dcterms:W3CDTF">2020-09-01T18:15:57Z</dcterms:created>
  <dcterms:modified xsi:type="dcterms:W3CDTF">2022-10-03T09:29:54Z</dcterms:modified>
</cp:coreProperties>
</file>