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08" r:id="rId2"/>
    <p:sldId id="309" r:id="rId3"/>
    <p:sldId id="310" r:id="rId4"/>
    <p:sldId id="311" r:id="rId5"/>
    <p:sldId id="312" r:id="rId6"/>
    <p:sldId id="307" r:id="rId7"/>
    <p:sldId id="262" r:id="rId8"/>
    <p:sldId id="297" r:id="rId9"/>
    <p:sldId id="298" r:id="rId10"/>
    <p:sldId id="299" r:id="rId11"/>
    <p:sldId id="300" r:id="rId12"/>
    <p:sldId id="301" r:id="rId13"/>
    <p:sldId id="302" r:id="rId14"/>
    <p:sldId id="303" r:id="rId15"/>
    <p:sldId id="304" r:id="rId16"/>
    <p:sldId id="305" r:id="rId17"/>
    <p:sldId id="306" r:id="rId18"/>
    <p:sldId id="296" r:id="rId19"/>
  </p:sldIdLst>
  <p:sldSz cx="9144000" cy="5143500" type="screen16x9"/>
  <p:notesSz cx="6858000" cy="9144000"/>
  <p:defaultTextStyle>
    <a:defPPr>
      <a:defRPr lang="en-US"/>
    </a:defPPr>
    <a:lvl1pPr marL="0" algn="l" defTabSz="623282" rtl="0" eaLnBrk="1" latinLnBrk="0" hangingPunct="1">
      <a:defRPr sz="1227" kern="1200">
        <a:solidFill>
          <a:schemeClr val="tx1"/>
        </a:solidFill>
        <a:latin typeface="+mn-lt"/>
        <a:ea typeface="+mn-ea"/>
        <a:cs typeface="+mn-cs"/>
      </a:defRPr>
    </a:lvl1pPr>
    <a:lvl2pPr marL="311641" algn="l" defTabSz="623282" rtl="0" eaLnBrk="1" latinLnBrk="0" hangingPunct="1">
      <a:defRPr sz="1227" kern="1200">
        <a:solidFill>
          <a:schemeClr val="tx1"/>
        </a:solidFill>
        <a:latin typeface="+mn-lt"/>
        <a:ea typeface="+mn-ea"/>
        <a:cs typeface="+mn-cs"/>
      </a:defRPr>
    </a:lvl2pPr>
    <a:lvl3pPr marL="623282" algn="l" defTabSz="623282" rtl="0" eaLnBrk="1" latinLnBrk="0" hangingPunct="1">
      <a:defRPr sz="1227" kern="1200">
        <a:solidFill>
          <a:schemeClr val="tx1"/>
        </a:solidFill>
        <a:latin typeface="+mn-lt"/>
        <a:ea typeface="+mn-ea"/>
        <a:cs typeface="+mn-cs"/>
      </a:defRPr>
    </a:lvl3pPr>
    <a:lvl4pPr marL="934922" algn="l" defTabSz="623282" rtl="0" eaLnBrk="1" latinLnBrk="0" hangingPunct="1">
      <a:defRPr sz="1227" kern="1200">
        <a:solidFill>
          <a:schemeClr val="tx1"/>
        </a:solidFill>
        <a:latin typeface="+mn-lt"/>
        <a:ea typeface="+mn-ea"/>
        <a:cs typeface="+mn-cs"/>
      </a:defRPr>
    </a:lvl4pPr>
    <a:lvl5pPr marL="1246563" algn="l" defTabSz="623282" rtl="0" eaLnBrk="1" latinLnBrk="0" hangingPunct="1">
      <a:defRPr sz="1227" kern="1200">
        <a:solidFill>
          <a:schemeClr val="tx1"/>
        </a:solidFill>
        <a:latin typeface="+mn-lt"/>
        <a:ea typeface="+mn-ea"/>
        <a:cs typeface="+mn-cs"/>
      </a:defRPr>
    </a:lvl5pPr>
    <a:lvl6pPr marL="1558204" algn="l" defTabSz="623282" rtl="0" eaLnBrk="1" latinLnBrk="0" hangingPunct="1">
      <a:defRPr sz="1227" kern="1200">
        <a:solidFill>
          <a:schemeClr val="tx1"/>
        </a:solidFill>
        <a:latin typeface="+mn-lt"/>
        <a:ea typeface="+mn-ea"/>
        <a:cs typeface="+mn-cs"/>
      </a:defRPr>
    </a:lvl6pPr>
    <a:lvl7pPr marL="1869845" algn="l" defTabSz="623282" rtl="0" eaLnBrk="1" latinLnBrk="0" hangingPunct="1">
      <a:defRPr sz="1227" kern="1200">
        <a:solidFill>
          <a:schemeClr val="tx1"/>
        </a:solidFill>
        <a:latin typeface="+mn-lt"/>
        <a:ea typeface="+mn-ea"/>
        <a:cs typeface="+mn-cs"/>
      </a:defRPr>
    </a:lvl7pPr>
    <a:lvl8pPr marL="2181485" algn="l" defTabSz="623282" rtl="0" eaLnBrk="1" latinLnBrk="0" hangingPunct="1">
      <a:defRPr sz="1227" kern="1200">
        <a:solidFill>
          <a:schemeClr val="tx1"/>
        </a:solidFill>
        <a:latin typeface="+mn-lt"/>
        <a:ea typeface="+mn-ea"/>
        <a:cs typeface="+mn-cs"/>
      </a:defRPr>
    </a:lvl8pPr>
    <a:lvl9pPr marL="2493126" algn="l" defTabSz="623282" rtl="0" eaLnBrk="1" latinLnBrk="0" hangingPunct="1">
      <a:defRPr sz="12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0" userDrawn="1">
          <p15:clr>
            <a:srgbClr val="A4A3A4"/>
          </p15:clr>
        </p15:guide>
        <p15:guide id="2" pos="49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68909" autoAdjust="0"/>
  </p:normalViewPr>
  <p:slideViewPr>
    <p:cSldViewPr>
      <p:cViewPr varScale="1">
        <p:scale>
          <a:sx n="104" d="100"/>
          <a:sy n="104" d="100"/>
        </p:scale>
        <p:origin x="1608" y="84"/>
      </p:cViewPr>
      <p:guideLst>
        <p:guide orient="horz" pos="1470"/>
        <p:guide pos="4948"/>
      </p:guideLst>
    </p:cSldViewPr>
  </p:slideViewPr>
  <p:notesTextViewPr>
    <p:cViewPr>
      <p:scale>
        <a:sx n="100" d="100"/>
        <a:sy n="100" d="100"/>
      </p:scale>
      <p:origin x="0" y="0"/>
    </p:cViewPr>
  </p:notesTextViewPr>
  <p:notesViewPr>
    <p:cSldViewPr>
      <p:cViewPr varScale="1">
        <p:scale>
          <a:sx n="56" d="100"/>
          <a:sy n="56" d="100"/>
        </p:scale>
        <p:origin x="234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1C6F90-E2CA-41C9-A3AD-6BBF12636F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4BD2A11-7F68-442F-BB14-05A9B59103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F6F4A6-FA2F-49F8-9F6C-A9208527ED9C}" type="datetimeFigureOut">
              <a:rPr lang="en-GB" smtClean="0"/>
              <a:t>26/09/2022</a:t>
            </a:fld>
            <a:endParaRPr lang="en-GB"/>
          </a:p>
        </p:txBody>
      </p:sp>
      <p:sp>
        <p:nvSpPr>
          <p:cNvPr id="4" name="Footer Placeholder 3">
            <a:extLst>
              <a:ext uri="{FF2B5EF4-FFF2-40B4-BE49-F238E27FC236}">
                <a16:creationId xmlns:a16="http://schemas.microsoft.com/office/drawing/2014/main" id="{6601DAD7-D28F-4B37-B42C-88DD3E2168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6393C62-62E1-4EAF-9351-0FAC79392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9F7DC5-5B78-4110-B0CB-5250BA9C9790}" type="slidenum">
              <a:rPr lang="en-GB" smtClean="0"/>
              <a:t>‹#›</a:t>
            </a:fld>
            <a:endParaRPr lang="en-GB"/>
          </a:p>
        </p:txBody>
      </p:sp>
    </p:spTree>
    <p:extLst>
      <p:ext uri="{BB962C8B-B14F-4D97-AF65-F5344CB8AC3E}">
        <p14:creationId xmlns:p14="http://schemas.microsoft.com/office/powerpoint/2010/main" val="40137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682CB-2C29-4E1D-B29A-832BD0458710}" type="datetimeFigureOut">
              <a:rPr lang="en-GB" smtClean="0"/>
              <a:t>26/09/2022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02B0-FD2B-4A07-B86B-10A2332AB655}" type="slidenum">
              <a:rPr lang="en-GB" smtClean="0"/>
              <a:t>‹#›</a:t>
            </a:fld>
            <a:endParaRPr lang="en-GB"/>
          </a:p>
        </p:txBody>
      </p:sp>
    </p:spTree>
    <p:extLst>
      <p:ext uri="{BB962C8B-B14F-4D97-AF65-F5344CB8AC3E}">
        <p14:creationId xmlns:p14="http://schemas.microsoft.com/office/powerpoint/2010/main" val="330770622"/>
      </p:ext>
    </p:extLst>
  </p:cSld>
  <p:clrMap bg1="lt1" tx1="dk1" bg2="lt2" tx2="dk2" accent1="accent1" accent2="accent2" accent3="accent3" accent4="accent4" accent5="accent5" accent6="accent6" hlink="hlink" folHlink="folHlink"/>
  <p:notesStyle>
    <a:lvl1pPr marL="0" algn="l" defTabSz="623282" rtl="0" eaLnBrk="1" latinLnBrk="0" hangingPunct="1">
      <a:defRPr sz="818" kern="1200">
        <a:solidFill>
          <a:schemeClr val="tx1"/>
        </a:solidFill>
        <a:latin typeface="+mn-lt"/>
        <a:ea typeface="+mn-ea"/>
        <a:cs typeface="+mn-cs"/>
      </a:defRPr>
    </a:lvl1pPr>
    <a:lvl2pPr marL="311641" algn="l" defTabSz="623282" rtl="0" eaLnBrk="1" latinLnBrk="0" hangingPunct="1">
      <a:defRPr sz="818" kern="1200">
        <a:solidFill>
          <a:schemeClr val="tx1"/>
        </a:solidFill>
        <a:latin typeface="+mn-lt"/>
        <a:ea typeface="+mn-ea"/>
        <a:cs typeface="+mn-cs"/>
      </a:defRPr>
    </a:lvl2pPr>
    <a:lvl3pPr marL="623282" algn="l" defTabSz="623282" rtl="0" eaLnBrk="1" latinLnBrk="0" hangingPunct="1">
      <a:defRPr sz="818" kern="1200">
        <a:solidFill>
          <a:schemeClr val="tx1"/>
        </a:solidFill>
        <a:latin typeface="+mn-lt"/>
        <a:ea typeface="+mn-ea"/>
        <a:cs typeface="+mn-cs"/>
      </a:defRPr>
    </a:lvl3pPr>
    <a:lvl4pPr marL="934922" algn="l" defTabSz="623282" rtl="0" eaLnBrk="1" latinLnBrk="0" hangingPunct="1">
      <a:defRPr sz="818" kern="1200">
        <a:solidFill>
          <a:schemeClr val="tx1"/>
        </a:solidFill>
        <a:latin typeface="+mn-lt"/>
        <a:ea typeface="+mn-ea"/>
        <a:cs typeface="+mn-cs"/>
      </a:defRPr>
    </a:lvl4pPr>
    <a:lvl5pPr marL="1246563" algn="l" defTabSz="623282" rtl="0" eaLnBrk="1" latinLnBrk="0" hangingPunct="1">
      <a:defRPr sz="818" kern="1200">
        <a:solidFill>
          <a:schemeClr val="tx1"/>
        </a:solidFill>
        <a:latin typeface="+mn-lt"/>
        <a:ea typeface="+mn-ea"/>
        <a:cs typeface="+mn-cs"/>
      </a:defRPr>
    </a:lvl5pPr>
    <a:lvl6pPr marL="1558204" algn="l" defTabSz="623282" rtl="0" eaLnBrk="1" latinLnBrk="0" hangingPunct="1">
      <a:defRPr sz="818" kern="1200">
        <a:solidFill>
          <a:schemeClr val="tx1"/>
        </a:solidFill>
        <a:latin typeface="+mn-lt"/>
        <a:ea typeface="+mn-ea"/>
        <a:cs typeface="+mn-cs"/>
      </a:defRPr>
    </a:lvl6pPr>
    <a:lvl7pPr marL="1869845" algn="l" defTabSz="623282" rtl="0" eaLnBrk="1" latinLnBrk="0" hangingPunct="1">
      <a:defRPr sz="818" kern="1200">
        <a:solidFill>
          <a:schemeClr val="tx1"/>
        </a:solidFill>
        <a:latin typeface="+mn-lt"/>
        <a:ea typeface="+mn-ea"/>
        <a:cs typeface="+mn-cs"/>
      </a:defRPr>
    </a:lvl7pPr>
    <a:lvl8pPr marL="2181485" algn="l" defTabSz="623282" rtl="0" eaLnBrk="1" latinLnBrk="0" hangingPunct="1">
      <a:defRPr sz="818" kern="1200">
        <a:solidFill>
          <a:schemeClr val="tx1"/>
        </a:solidFill>
        <a:latin typeface="+mn-lt"/>
        <a:ea typeface="+mn-ea"/>
        <a:cs typeface="+mn-cs"/>
      </a:defRPr>
    </a:lvl8pPr>
    <a:lvl9pPr marL="2493126" algn="l" defTabSz="623282" rtl="0" eaLnBrk="1" latinLnBrk="0" hangingPunct="1">
      <a:defRPr sz="81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your school name on the front slide and use this presentation to introduce Cycle to School week in your class </a:t>
            </a:r>
            <a:r>
              <a:rPr lang="en-GB"/>
              <a:t>or assembly. </a:t>
            </a:r>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6</a:t>
            </a:fld>
            <a:endParaRPr lang="en-GB"/>
          </a:p>
        </p:txBody>
      </p:sp>
    </p:spTree>
    <p:extLst>
      <p:ext uri="{BB962C8B-B14F-4D97-AF65-F5344CB8AC3E}">
        <p14:creationId xmlns:p14="http://schemas.microsoft.com/office/powerpoint/2010/main" val="17551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17</a:t>
            </a:fld>
            <a:endParaRPr lang="en-GB"/>
          </a:p>
        </p:txBody>
      </p:sp>
    </p:spTree>
    <p:extLst>
      <p:ext uri="{BB962C8B-B14F-4D97-AF65-F5344CB8AC3E}">
        <p14:creationId xmlns:p14="http://schemas.microsoft.com/office/powerpoint/2010/main" val="71987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3282" rtl="0" eaLnBrk="1" fontAlgn="auto" latinLnBrk="0" hangingPunct="1">
              <a:lnSpc>
                <a:spcPct val="100000"/>
              </a:lnSpc>
              <a:spcBef>
                <a:spcPts val="0"/>
              </a:spcBef>
              <a:spcAft>
                <a:spcPts val="0"/>
              </a:spcAft>
              <a:buClrTx/>
              <a:buSzTx/>
              <a:buFontTx/>
              <a:buNone/>
              <a:tabLst/>
              <a:defRPr/>
            </a:pPr>
            <a:r>
              <a:rPr lang="en-GB" dirty="0"/>
              <a:t>Encourage pupils</a:t>
            </a:r>
            <a:r>
              <a:rPr lang="en-GB" baseline="0" dirty="0"/>
              <a:t> to think if they could cycle or scoot to school during Cycle to School Week</a:t>
            </a:r>
            <a:endParaRPr lang="en-GB" dirty="0"/>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9</a:t>
            </a:fld>
            <a:endParaRPr lang="en-GB"/>
          </a:p>
        </p:txBody>
      </p:sp>
    </p:spTree>
    <p:extLst>
      <p:ext uri="{BB962C8B-B14F-4D97-AF65-F5344CB8AC3E}">
        <p14:creationId xmlns:p14="http://schemas.microsoft.com/office/powerpoint/2010/main" val="335468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pupils to</a:t>
            </a:r>
            <a:r>
              <a:rPr lang="en-GB" baseline="0" dirty="0"/>
              <a:t> tell their parents or guardians about Cycle to School Week so they can plan to travel actively to school.</a:t>
            </a:r>
            <a:endParaRPr lang="en-GB" dirty="0"/>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10</a:t>
            </a:fld>
            <a:endParaRPr lang="en-GB"/>
          </a:p>
        </p:txBody>
      </p:sp>
    </p:spTree>
    <p:extLst>
      <p:ext uri="{BB962C8B-B14F-4D97-AF65-F5344CB8AC3E}">
        <p14:creationId xmlns:p14="http://schemas.microsoft.com/office/powerpoint/2010/main" val="3101691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show pupils the Sustrans M-check: https://www.youtube.com/watch?v=4qtx60bcNk0 and L-check video: https://www.youtube.com/watch?v=hwQL_iorrAg</a:t>
            </a:r>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11</a:t>
            </a:fld>
            <a:endParaRPr lang="en-GB"/>
          </a:p>
        </p:txBody>
      </p:sp>
    </p:spTree>
    <p:extLst>
      <p:ext uri="{BB962C8B-B14F-4D97-AF65-F5344CB8AC3E}">
        <p14:creationId xmlns:p14="http://schemas.microsoft.com/office/powerpoint/2010/main" val="320968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pupils</a:t>
            </a:r>
            <a:r>
              <a:rPr lang="en-GB" baseline="0" dirty="0"/>
              <a:t> to take a route to school which is safe. This could mean they choose a route which has less traffic or has cycle lanes. If you are taking part in Cycle to School Week in the winter make sure you have lights on your bike and wear high-vis clothing</a:t>
            </a:r>
            <a:endParaRPr lang="en-GB" dirty="0"/>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12</a:t>
            </a:fld>
            <a:endParaRPr lang="en-GB"/>
          </a:p>
        </p:txBody>
      </p:sp>
    </p:spTree>
    <p:extLst>
      <p:ext uri="{BB962C8B-B14F-4D97-AF65-F5344CB8AC3E}">
        <p14:creationId xmlns:p14="http://schemas.microsoft.com/office/powerpoint/2010/main" val="183919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
            </a:r>
            <a:r>
              <a:rPr lang="en-GB" baseline="0" dirty="0"/>
              <a:t> pupils of the importance of wearing a helmet when riding a cycle or scooter</a:t>
            </a:r>
            <a:endParaRPr lang="en-GB" dirty="0"/>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13</a:t>
            </a:fld>
            <a:endParaRPr lang="en-GB"/>
          </a:p>
        </p:txBody>
      </p:sp>
    </p:spTree>
    <p:extLst>
      <p:ext uri="{BB962C8B-B14F-4D97-AF65-F5344CB8AC3E}">
        <p14:creationId xmlns:p14="http://schemas.microsoft.com/office/powerpoint/2010/main" val="274424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pupils to get their friends to take part in Cycle to School Week as well. They</a:t>
            </a:r>
            <a:r>
              <a:rPr lang="en-GB" baseline="0" dirty="0"/>
              <a:t> can either meet on the way to school or once they arrive.</a:t>
            </a:r>
            <a:endParaRPr lang="en-GB" dirty="0"/>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14</a:t>
            </a:fld>
            <a:endParaRPr lang="en-GB"/>
          </a:p>
        </p:txBody>
      </p:sp>
    </p:spTree>
    <p:extLst>
      <p:ext uri="{BB962C8B-B14F-4D97-AF65-F5344CB8AC3E}">
        <p14:creationId xmlns:p14="http://schemas.microsoft.com/office/powerpoint/2010/main" val="3109995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Parents and guardians are welcome to join in to</a:t>
            </a:r>
            <a:r>
              <a:rPr lang="en-GB" baseline="0" dirty="0"/>
              <a:t>. There is a free family guide to cycling or scooting which can be found here: https://www.sustrans.org.uk/sign-up-to-receive-your-free-school-run-guide/</a:t>
            </a:r>
            <a:endParaRPr lang="en-GB" dirty="0"/>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15</a:t>
            </a:fld>
            <a:endParaRPr lang="en-GB"/>
          </a:p>
        </p:txBody>
      </p:sp>
    </p:spTree>
    <p:extLst>
      <p:ext uri="{BB962C8B-B14F-4D97-AF65-F5344CB8AC3E}">
        <p14:creationId xmlns:p14="http://schemas.microsoft.com/office/powerpoint/2010/main" val="3591158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a:t>
            </a:r>
            <a:r>
              <a:rPr lang="en-GB" baseline="0" dirty="0"/>
              <a:t> the Inclusivity Guide to help children and families with barriers to cycling or scooting to school</a:t>
            </a:r>
            <a:endParaRPr lang="en-GB" dirty="0"/>
          </a:p>
          <a:p>
            <a:endParaRPr lang="en-GB" dirty="0"/>
          </a:p>
        </p:txBody>
      </p:sp>
      <p:sp>
        <p:nvSpPr>
          <p:cNvPr id="4" name="Slide Number Placeholder 3"/>
          <p:cNvSpPr>
            <a:spLocks noGrp="1"/>
          </p:cNvSpPr>
          <p:nvPr>
            <p:ph type="sldNum" sz="quarter" idx="5"/>
          </p:nvPr>
        </p:nvSpPr>
        <p:spPr/>
        <p:txBody>
          <a:bodyPr/>
          <a:lstStyle/>
          <a:p>
            <a:fld id="{857602B0-FD2B-4A07-B86B-10A2332AB655}" type="slidenum">
              <a:rPr lang="en-GB" smtClean="0"/>
              <a:t>16</a:t>
            </a:fld>
            <a:endParaRPr lang="en-GB"/>
          </a:p>
        </p:txBody>
      </p:sp>
    </p:spTree>
    <p:extLst>
      <p:ext uri="{BB962C8B-B14F-4D97-AF65-F5344CB8AC3E}">
        <p14:creationId xmlns:p14="http://schemas.microsoft.com/office/powerpoint/2010/main" val="1350370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Title Slide - Style On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4824512" y="-38250"/>
            <a:ext cx="4392000" cy="5220000"/>
          </a:xfrm>
          <a:prstGeom prst="rect">
            <a:avLst/>
          </a:prstGeom>
        </p:spPr>
        <p:txBody>
          <a:bodyPr/>
          <a:lstStyle>
            <a:lvl1pPr marL="0" indent="0">
              <a:buNone/>
              <a:defRPr sz="2000"/>
            </a:lvl1pPr>
          </a:lstStyle>
          <a:p>
            <a:r>
              <a:rPr lang="en-US" noProof="0"/>
              <a:t>Click icon to add picture</a:t>
            </a:r>
            <a:endParaRPr lang="en-GB" noProof="0" dirty="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580" y="4043069"/>
            <a:ext cx="1461600" cy="69374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803580" y="832648"/>
            <a:ext cx="3634979" cy="1595085"/>
          </a:xfrm>
          <a:prstGeom prst="rect">
            <a:avLst/>
          </a:prstGeom>
        </p:spPr>
        <p:txBody>
          <a:bodyPr lIns="0" tIns="0" rIns="0" bIns="0" anchor="b" anchorCtr="0"/>
          <a:lstStyle>
            <a:lvl1pPr marL="0" indent="0">
              <a:lnSpc>
                <a:spcPct val="100000"/>
              </a:lnSpc>
              <a:spcBef>
                <a:spcPts val="0"/>
              </a:spcBef>
              <a:buNone/>
              <a:defRPr sz="3500" b="1">
                <a:solidFill>
                  <a:schemeClr val="bg2"/>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803275" y="2571750"/>
            <a:ext cx="3635375" cy="792088"/>
          </a:xfrm>
          <a:prstGeom prst="rect">
            <a:avLst/>
          </a:prstGeom>
        </p:spPr>
        <p:txBody>
          <a:bodyPr lIns="0" tIns="0" rIns="0" bIns="0"/>
          <a:lstStyle>
            <a:lvl1pPr marL="0" indent="0">
              <a:lnSpc>
                <a:spcPct val="100000"/>
              </a:lnSpc>
              <a:spcBef>
                <a:spcPts val="0"/>
              </a:spcBef>
              <a:buNone/>
              <a:defRPr sz="1400" b="1">
                <a:solidFill>
                  <a:schemeClr val="bg2"/>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 </a:t>
            </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4">
            <a:extLst>
              <a:ext uri="{FF2B5EF4-FFF2-40B4-BE49-F238E27FC236}">
                <a16:creationId xmlns:a16="http://schemas.microsoft.com/office/drawing/2014/main" id="{417B70D6-EBB2-4AC7-BC7A-C4AAF0E2D870}"/>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One-line heading</a:t>
            </a:r>
          </a:p>
        </p:txBody>
      </p:sp>
      <p:sp>
        <p:nvSpPr>
          <p:cNvPr id="7" name="Text Placeholder 6">
            <a:extLst>
              <a:ext uri="{FF2B5EF4-FFF2-40B4-BE49-F238E27FC236}">
                <a16:creationId xmlns:a16="http://schemas.microsoft.com/office/drawing/2014/main" id="{28FECC0D-3B81-4BFB-83D8-C5A4A2D93AB2}"/>
              </a:ext>
            </a:extLst>
          </p:cNvPr>
          <p:cNvSpPr>
            <a:spLocks noGrp="1"/>
          </p:cNvSpPr>
          <p:nvPr>
            <p:ph type="body" sz="quarter" idx="11"/>
          </p:nvPr>
        </p:nvSpPr>
        <p:spPr>
          <a:xfrm>
            <a:off x="792000" y="1295999"/>
            <a:ext cx="4716103" cy="2931513"/>
          </a:xfrm>
          <a:prstGeom prst="rect">
            <a:avLst/>
          </a:prstGeom>
        </p:spPr>
        <p:txBody>
          <a:bodyPr lIns="0" tIns="0" rIns="0" bIns="0"/>
          <a:lstStyle>
            <a:lvl1pPr marL="0" indent="0">
              <a:lnSpc>
                <a:spcPct val="100000"/>
              </a:lnSpc>
              <a:spcBef>
                <a:spcPts val="0"/>
              </a:spcBef>
              <a:spcAft>
                <a:spcPts val="1200"/>
              </a:spcAft>
              <a:buNone/>
              <a:defRPr sz="1700"/>
            </a:lvl1pPr>
            <a:lvl2pPr marL="155540" indent="0">
              <a:lnSpc>
                <a:spcPct val="100000"/>
              </a:lnSpc>
              <a:spcBef>
                <a:spcPts val="0"/>
              </a:spcBef>
              <a:spcAft>
                <a:spcPts val="1200"/>
              </a:spcAft>
              <a:buNone/>
              <a:defRPr sz="1700"/>
            </a:lvl2pPr>
            <a:lvl3pPr marL="311079" indent="0">
              <a:lnSpc>
                <a:spcPct val="100000"/>
              </a:lnSpc>
              <a:spcBef>
                <a:spcPts val="0"/>
              </a:spcBef>
              <a:spcAft>
                <a:spcPts val="1200"/>
              </a:spcAft>
              <a:buNone/>
              <a:defRPr sz="1700"/>
            </a:lvl3pPr>
            <a:lvl4pPr marL="466618" indent="0">
              <a:lnSpc>
                <a:spcPct val="100000"/>
              </a:lnSpc>
              <a:spcBef>
                <a:spcPts val="0"/>
              </a:spcBef>
              <a:spcAft>
                <a:spcPts val="1200"/>
              </a:spcAft>
              <a:buNone/>
              <a:defRPr sz="1700"/>
            </a:lvl4pPr>
            <a:lvl5pPr marL="622157" indent="0">
              <a:lnSpc>
                <a:spcPct val="100000"/>
              </a:lnSpc>
              <a:spcBef>
                <a:spcPts val="0"/>
              </a:spcBef>
              <a:spcAft>
                <a:spcPts val="1200"/>
              </a:spcAft>
              <a:buNone/>
              <a:defRPr sz="17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4" name="Picture Placeholder 3">
            <a:extLst>
              <a:ext uri="{FF2B5EF4-FFF2-40B4-BE49-F238E27FC236}">
                <a16:creationId xmlns:a16="http://schemas.microsoft.com/office/drawing/2014/main" id="{F34AB4BF-3AE7-47AE-801A-13332C297EF7}"/>
              </a:ext>
            </a:extLst>
          </p:cNvPr>
          <p:cNvSpPr>
            <a:spLocks noGrp="1"/>
          </p:cNvSpPr>
          <p:nvPr>
            <p:ph type="pic" sz="quarter" idx="13"/>
          </p:nvPr>
        </p:nvSpPr>
        <p:spPr>
          <a:xfrm>
            <a:off x="5796136" y="1295400"/>
            <a:ext cx="2952577" cy="2688901"/>
          </a:xfrm>
          <a:prstGeom prst="rect">
            <a:avLst/>
          </a:prstGeom>
        </p:spPr>
        <p:txBody>
          <a:bodyPr/>
          <a:lstStyle>
            <a:lvl1pPr marL="0" indent="0">
              <a:buNone/>
              <a:defRPr/>
            </a:lvl1pPr>
          </a:lstStyle>
          <a:p>
            <a:r>
              <a:rPr lang="en-US" noProof="0"/>
              <a:t>Click icon to add picture</a:t>
            </a:r>
            <a:endParaRPr lang="en-GB" noProof="0" dirty="0"/>
          </a:p>
        </p:txBody>
      </p:sp>
      <p:sp>
        <p:nvSpPr>
          <p:cNvPr id="10" name="Text Placeholder 6">
            <a:extLst>
              <a:ext uri="{FF2B5EF4-FFF2-40B4-BE49-F238E27FC236}">
                <a16:creationId xmlns:a16="http://schemas.microsoft.com/office/drawing/2014/main" id="{16F4762E-9230-41DE-A5BD-F193CB0DBCCA}"/>
              </a:ext>
            </a:extLst>
          </p:cNvPr>
          <p:cNvSpPr>
            <a:spLocks noGrp="1"/>
          </p:cNvSpPr>
          <p:nvPr>
            <p:ph type="body" sz="quarter" idx="18" hasCustomPrompt="1"/>
          </p:nvPr>
        </p:nvSpPr>
        <p:spPr>
          <a:xfrm>
            <a:off x="5796136" y="4166343"/>
            <a:ext cx="2951864" cy="277615"/>
          </a:xfrm>
          <a:prstGeom prst="rect">
            <a:avLst/>
          </a:prstGeom>
        </p:spPr>
        <p:txBody>
          <a:bodyPr lIns="0" tIns="0" rIns="0" bIns="0"/>
          <a:lstStyle>
            <a:lvl1pPr marL="0" indent="0">
              <a:lnSpc>
                <a:spcPts val="2100"/>
              </a:lnSpc>
              <a:spcBef>
                <a:spcPts val="0"/>
              </a:spcBef>
              <a:spcAft>
                <a:spcPts val="1200"/>
              </a:spcAft>
              <a:buNone/>
              <a:defRPr sz="1200" b="0" baseline="0">
                <a:solidFill>
                  <a:schemeClr val="accent3"/>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a:t>Caption or credit</a:t>
            </a:r>
          </a:p>
        </p:txBody>
      </p:sp>
      <p:pic>
        <p:nvPicPr>
          <p:cNvPr id="12" name="Picture 11">
            <a:extLst>
              <a:ext uri="{FF2B5EF4-FFF2-40B4-BE49-F238E27FC236}">
                <a16:creationId xmlns:a16="http://schemas.microsoft.com/office/drawing/2014/main" id="{67ECBE77-1ADB-4651-A1CB-98D943838A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412645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4" name="Table Placeholder 3">
            <a:extLst>
              <a:ext uri="{FF2B5EF4-FFF2-40B4-BE49-F238E27FC236}">
                <a16:creationId xmlns:a16="http://schemas.microsoft.com/office/drawing/2014/main" id="{3EF331FA-3290-4F13-B48A-6B4BA15FA35C}"/>
              </a:ext>
            </a:extLst>
          </p:cNvPr>
          <p:cNvSpPr>
            <a:spLocks noGrp="1"/>
          </p:cNvSpPr>
          <p:nvPr>
            <p:ph type="tbl" sz="quarter" idx="13"/>
          </p:nvPr>
        </p:nvSpPr>
        <p:spPr>
          <a:xfrm>
            <a:off x="792163" y="1295400"/>
            <a:ext cx="7955837" cy="2932113"/>
          </a:xfrm>
          <a:prstGeom prst="rect">
            <a:avLst/>
          </a:prstGeom>
        </p:spPr>
        <p:txBody>
          <a:bodyPr lIns="0" tIns="0" rIns="0" bIns="0"/>
          <a:lstStyle>
            <a:lvl1pPr marL="0" indent="0">
              <a:buNone/>
              <a:defRPr sz="1600"/>
            </a:lvl1pPr>
          </a:lstStyle>
          <a:p>
            <a:r>
              <a:rPr lang="en-US" noProof="0"/>
              <a:t>Click icon to add table</a:t>
            </a:r>
            <a:endParaRPr lang="en-GB" noProof="0" dirty="0"/>
          </a:p>
        </p:txBody>
      </p:sp>
      <p:sp>
        <p:nvSpPr>
          <p:cNvPr id="11" name="Text Placeholder 4">
            <a:extLst>
              <a:ext uri="{FF2B5EF4-FFF2-40B4-BE49-F238E27FC236}">
                <a16:creationId xmlns:a16="http://schemas.microsoft.com/office/drawing/2014/main" id="{0D1D2505-7FB8-49CC-9369-0D5426E8CCD9}"/>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One-line heading</a:t>
            </a:r>
          </a:p>
        </p:txBody>
      </p:sp>
      <p:pic>
        <p:nvPicPr>
          <p:cNvPr id="8" name="Picture 7">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68672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14" name="Text Placeholder 6">
            <a:extLst>
              <a:ext uri="{FF2B5EF4-FFF2-40B4-BE49-F238E27FC236}">
                <a16:creationId xmlns:a16="http://schemas.microsoft.com/office/drawing/2014/main" id="{D9DFFB0D-56F2-4EAA-9A87-4B957505158E}"/>
              </a:ext>
            </a:extLst>
          </p:cNvPr>
          <p:cNvSpPr>
            <a:spLocks noGrp="1"/>
          </p:cNvSpPr>
          <p:nvPr>
            <p:ph type="body" sz="quarter" idx="11"/>
          </p:nvPr>
        </p:nvSpPr>
        <p:spPr>
          <a:xfrm>
            <a:off x="792000" y="1295999"/>
            <a:ext cx="7956000" cy="2931513"/>
          </a:xfrm>
          <a:prstGeom prst="rect">
            <a:avLst/>
          </a:prstGeom>
        </p:spPr>
        <p:txBody>
          <a:bodyPr lIns="0" tIns="0" rIns="0" bIns="0"/>
          <a:lstStyle>
            <a:lvl1pPr marL="285750" indent="-285750">
              <a:lnSpc>
                <a:spcPct val="100000"/>
              </a:lnSpc>
              <a:spcBef>
                <a:spcPts val="0"/>
              </a:spcBef>
              <a:spcAft>
                <a:spcPts val="1200"/>
              </a:spcAft>
              <a:buClr>
                <a:schemeClr val="accent2"/>
              </a:buClr>
              <a:buFont typeface="Arial Black" panose="020B0A04020102020204" pitchFamily="34" charset="0"/>
              <a:buChar char="–"/>
              <a:defRPr sz="1700" b="1"/>
            </a:lvl1pPr>
            <a:lvl2pPr marL="441290" indent="-285750">
              <a:lnSpc>
                <a:spcPct val="100000"/>
              </a:lnSpc>
              <a:spcBef>
                <a:spcPts val="0"/>
              </a:spcBef>
              <a:spcAft>
                <a:spcPts val="1200"/>
              </a:spcAft>
              <a:buClr>
                <a:schemeClr val="accent2"/>
              </a:buClr>
              <a:buFont typeface="Arial Black" panose="020B0A04020102020204" pitchFamily="34" charset="0"/>
              <a:buChar char="–"/>
              <a:defRPr sz="1700" b="1"/>
            </a:lvl2pPr>
            <a:lvl3pPr marL="596829" indent="-285750">
              <a:lnSpc>
                <a:spcPct val="100000"/>
              </a:lnSpc>
              <a:spcBef>
                <a:spcPts val="0"/>
              </a:spcBef>
              <a:spcAft>
                <a:spcPts val="1200"/>
              </a:spcAft>
              <a:buClr>
                <a:schemeClr val="accent2"/>
              </a:buClr>
              <a:buFont typeface="Arial Black" panose="020B0A04020102020204" pitchFamily="34" charset="0"/>
              <a:buChar char="–"/>
              <a:defRPr sz="1700" b="1"/>
            </a:lvl3pPr>
            <a:lvl4pPr marL="752368" indent="-285750">
              <a:lnSpc>
                <a:spcPct val="100000"/>
              </a:lnSpc>
              <a:spcBef>
                <a:spcPts val="0"/>
              </a:spcBef>
              <a:spcAft>
                <a:spcPts val="1200"/>
              </a:spcAft>
              <a:buClr>
                <a:schemeClr val="accent2"/>
              </a:buClr>
              <a:buFont typeface="Arial Black" panose="020B0A04020102020204" pitchFamily="34" charset="0"/>
              <a:buChar char="–"/>
              <a:defRPr sz="1700" b="1"/>
            </a:lvl4pPr>
            <a:lvl5pPr marL="907907" indent="-285750">
              <a:lnSpc>
                <a:spcPct val="100000"/>
              </a:lnSpc>
              <a:spcBef>
                <a:spcPts val="0"/>
              </a:spcBef>
              <a:spcAft>
                <a:spcPts val="1200"/>
              </a:spcAft>
              <a:buClr>
                <a:schemeClr val="accent2"/>
              </a:buClr>
              <a:buFont typeface="Arial Black" panose="020B0A04020102020204" pitchFamily="34" charset="0"/>
              <a:buChar char="–"/>
              <a:defRPr sz="1700" b="1"/>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4">
            <a:extLst>
              <a:ext uri="{FF2B5EF4-FFF2-40B4-BE49-F238E27FC236}">
                <a16:creationId xmlns:a16="http://schemas.microsoft.com/office/drawing/2014/main" id="{8CE3D723-BCE7-4BD8-9335-C4B6096DC096}"/>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One-line heading</a:t>
            </a:r>
          </a:p>
        </p:txBody>
      </p:sp>
      <p:pic>
        <p:nvPicPr>
          <p:cNvPr id="12" name="Picture 11">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166788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with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14" name="Text Placeholder 6">
            <a:extLst>
              <a:ext uri="{FF2B5EF4-FFF2-40B4-BE49-F238E27FC236}">
                <a16:creationId xmlns:a16="http://schemas.microsoft.com/office/drawing/2014/main" id="{D9DFFB0D-56F2-4EAA-9A87-4B957505158E}"/>
              </a:ext>
            </a:extLst>
          </p:cNvPr>
          <p:cNvSpPr>
            <a:spLocks noGrp="1"/>
          </p:cNvSpPr>
          <p:nvPr>
            <p:ph type="body" sz="quarter" idx="11"/>
          </p:nvPr>
        </p:nvSpPr>
        <p:spPr>
          <a:xfrm>
            <a:off x="792000" y="1295999"/>
            <a:ext cx="4716103" cy="2931513"/>
          </a:xfrm>
          <a:prstGeom prst="rect">
            <a:avLst/>
          </a:prstGeom>
        </p:spPr>
        <p:txBody>
          <a:bodyPr lIns="0" tIns="0" rIns="0" bIns="0"/>
          <a:lstStyle>
            <a:lvl1pPr marL="285750" indent="-285750">
              <a:lnSpc>
                <a:spcPct val="100000"/>
              </a:lnSpc>
              <a:spcBef>
                <a:spcPts val="0"/>
              </a:spcBef>
              <a:spcAft>
                <a:spcPts val="1200"/>
              </a:spcAft>
              <a:buClr>
                <a:schemeClr val="accent2"/>
              </a:buClr>
              <a:buFont typeface="Arial Black" panose="020B0A04020102020204" pitchFamily="34" charset="0"/>
              <a:buChar char="–"/>
              <a:defRPr sz="1700" b="1"/>
            </a:lvl1pPr>
            <a:lvl2pPr marL="441290" indent="-285750">
              <a:lnSpc>
                <a:spcPct val="100000"/>
              </a:lnSpc>
              <a:spcBef>
                <a:spcPts val="0"/>
              </a:spcBef>
              <a:spcAft>
                <a:spcPts val="1200"/>
              </a:spcAft>
              <a:buClr>
                <a:schemeClr val="accent2"/>
              </a:buClr>
              <a:buFont typeface="Arial Black" panose="020B0A04020102020204" pitchFamily="34" charset="0"/>
              <a:buChar char="–"/>
              <a:defRPr sz="1700" b="1"/>
            </a:lvl2pPr>
            <a:lvl3pPr marL="596829" indent="-285750">
              <a:lnSpc>
                <a:spcPct val="100000"/>
              </a:lnSpc>
              <a:spcBef>
                <a:spcPts val="0"/>
              </a:spcBef>
              <a:spcAft>
                <a:spcPts val="1200"/>
              </a:spcAft>
              <a:buClr>
                <a:schemeClr val="accent2"/>
              </a:buClr>
              <a:buFont typeface="Arial Black" panose="020B0A04020102020204" pitchFamily="34" charset="0"/>
              <a:buChar char="–"/>
              <a:defRPr sz="1700" b="1"/>
            </a:lvl3pPr>
            <a:lvl4pPr marL="752368" indent="-285750">
              <a:lnSpc>
                <a:spcPct val="100000"/>
              </a:lnSpc>
              <a:spcBef>
                <a:spcPts val="0"/>
              </a:spcBef>
              <a:spcAft>
                <a:spcPts val="1200"/>
              </a:spcAft>
              <a:buClr>
                <a:schemeClr val="accent2"/>
              </a:buClr>
              <a:buFont typeface="Arial Black" panose="020B0A04020102020204" pitchFamily="34" charset="0"/>
              <a:buChar char="–"/>
              <a:defRPr sz="1700" b="1"/>
            </a:lvl4pPr>
            <a:lvl5pPr marL="907907" indent="-285750">
              <a:lnSpc>
                <a:spcPct val="100000"/>
              </a:lnSpc>
              <a:spcBef>
                <a:spcPts val="0"/>
              </a:spcBef>
              <a:spcAft>
                <a:spcPts val="1200"/>
              </a:spcAft>
              <a:buClr>
                <a:schemeClr val="accent2"/>
              </a:buClr>
              <a:buFont typeface="Arial Black" panose="020B0A04020102020204" pitchFamily="34" charset="0"/>
              <a:buChar char="–"/>
              <a:defRPr sz="1700" b="1"/>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Picture Placeholder 3">
            <a:extLst>
              <a:ext uri="{FF2B5EF4-FFF2-40B4-BE49-F238E27FC236}">
                <a16:creationId xmlns:a16="http://schemas.microsoft.com/office/drawing/2014/main" id="{B8DC942F-021B-40FB-A4FC-0CE3F9400ED3}"/>
              </a:ext>
            </a:extLst>
          </p:cNvPr>
          <p:cNvSpPr>
            <a:spLocks noGrp="1"/>
          </p:cNvSpPr>
          <p:nvPr>
            <p:ph type="pic" sz="quarter" idx="13"/>
          </p:nvPr>
        </p:nvSpPr>
        <p:spPr>
          <a:xfrm>
            <a:off x="5796136" y="1295401"/>
            <a:ext cx="2952577" cy="2804131"/>
          </a:xfrm>
          <a:prstGeom prst="rect">
            <a:avLst/>
          </a:prstGeom>
        </p:spPr>
        <p:txBody>
          <a:bodyPr/>
          <a:lstStyle>
            <a:lvl1pPr marL="0" indent="0">
              <a:buNone/>
              <a:defRPr/>
            </a:lvl1pPr>
          </a:lstStyle>
          <a:p>
            <a:r>
              <a:rPr lang="en-US" noProof="0"/>
              <a:t>Click icon to add picture</a:t>
            </a:r>
            <a:endParaRPr lang="en-GB" noProof="0" dirty="0"/>
          </a:p>
        </p:txBody>
      </p:sp>
      <p:sp>
        <p:nvSpPr>
          <p:cNvPr id="11" name="Text Placeholder 4">
            <a:extLst>
              <a:ext uri="{FF2B5EF4-FFF2-40B4-BE49-F238E27FC236}">
                <a16:creationId xmlns:a16="http://schemas.microsoft.com/office/drawing/2014/main" id="{58C2680D-2E0D-4F30-9150-032C6338EBCE}"/>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One-line heading</a:t>
            </a:r>
          </a:p>
        </p:txBody>
      </p:sp>
      <p:sp>
        <p:nvSpPr>
          <p:cNvPr id="15" name="Text Placeholder 6">
            <a:extLst>
              <a:ext uri="{FF2B5EF4-FFF2-40B4-BE49-F238E27FC236}">
                <a16:creationId xmlns:a16="http://schemas.microsoft.com/office/drawing/2014/main" id="{16F4762E-9230-41DE-A5BD-F193CB0DBCCA}"/>
              </a:ext>
            </a:extLst>
          </p:cNvPr>
          <p:cNvSpPr>
            <a:spLocks noGrp="1"/>
          </p:cNvSpPr>
          <p:nvPr>
            <p:ph type="body" sz="quarter" idx="18" hasCustomPrompt="1"/>
          </p:nvPr>
        </p:nvSpPr>
        <p:spPr>
          <a:xfrm>
            <a:off x="5796136" y="4166343"/>
            <a:ext cx="2951864" cy="277615"/>
          </a:xfrm>
          <a:prstGeom prst="rect">
            <a:avLst/>
          </a:prstGeom>
        </p:spPr>
        <p:txBody>
          <a:bodyPr lIns="0" tIns="0" rIns="0" bIns="0"/>
          <a:lstStyle>
            <a:lvl1pPr marL="0" indent="0">
              <a:lnSpc>
                <a:spcPts val="2100"/>
              </a:lnSpc>
              <a:spcBef>
                <a:spcPts val="0"/>
              </a:spcBef>
              <a:spcAft>
                <a:spcPts val="1200"/>
              </a:spcAft>
              <a:buNone/>
              <a:defRPr sz="1200" b="0" baseline="0">
                <a:solidFill>
                  <a:schemeClr val="accent3"/>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a:t>Caption or credit</a:t>
            </a:r>
          </a:p>
        </p:txBody>
      </p:sp>
      <p:pic>
        <p:nvPicPr>
          <p:cNvPr id="16" name="Picture 15">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2388964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20262-CD62-4982-8CC2-38CB0D2F19F2}"/>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8">
            <a:extLst>
              <a:ext uri="{FF2B5EF4-FFF2-40B4-BE49-F238E27FC236}">
                <a16:creationId xmlns:a16="http://schemas.microsoft.com/office/drawing/2014/main" id="{21ADB2AF-D221-4E35-AF73-D72B6F1B58F5}"/>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a:t>Document title | </a:t>
            </a:r>
            <a:fld id="{DEC52B34-4675-4365-9D97-45A6EC7468C9}" type="datetime4">
              <a:rPr lang="en-GB" noProof="0" smtClean="0"/>
              <a:t>11 March 2019</a:t>
            </a:fld>
            <a:endParaRPr lang="en-GB" noProof="0" dirty="0"/>
          </a:p>
        </p:txBody>
      </p:sp>
      <p:sp>
        <p:nvSpPr>
          <p:cNvPr id="6" name="TextBox 5">
            <a:extLst>
              <a:ext uri="{FF2B5EF4-FFF2-40B4-BE49-F238E27FC236}">
                <a16:creationId xmlns:a16="http://schemas.microsoft.com/office/drawing/2014/main" id="{3A091805-907E-411F-8F67-405448922C9C}"/>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8" name="Text Placeholder 7">
            <a:extLst>
              <a:ext uri="{FF2B5EF4-FFF2-40B4-BE49-F238E27FC236}">
                <a16:creationId xmlns:a16="http://schemas.microsoft.com/office/drawing/2014/main" id="{48A7D6D6-31D4-46DA-8A7F-3429B1F3BE5D}"/>
              </a:ext>
            </a:extLst>
          </p:cNvPr>
          <p:cNvSpPr>
            <a:spLocks noGrp="1"/>
          </p:cNvSpPr>
          <p:nvPr>
            <p:ph type="body" sz="quarter" idx="13" hasCustomPrompt="1"/>
          </p:nvPr>
        </p:nvSpPr>
        <p:spPr>
          <a:xfrm>
            <a:off x="791999" y="1295998"/>
            <a:ext cx="6120000" cy="1131735"/>
          </a:xfrm>
          <a:prstGeom prst="rect">
            <a:avLst/>
          </a:prstGeom>
        </p:spPr>
        <p:txBody>
          <a:bodyPr lIns="0" tIns="0" rIns="0" bIns="0" anchor="b" anchorCtr="0"/>
          <a:lstStyle>
            <a:lvl1pPr marL="0" indent="0">
              <a:lnSpc>
                <a:spcPct val="100000"/>
              </a:lnSpc>
              <a:spcBef>
                <a:spcPts val="0"/>
              </a:spcBef>
              <a:buNone/>
              <a:defRPr sz="4000" b="1">
                <a:solidFill>
                  <a:schemeClr val="accent3"/>
                </a:solidFill>
                <a:latin typeface="+mj-lt"/>
              </a:defRPr>
            </a:lvl1pPr>
            <a:lvl2pPr marL="155540" indent="0">
              <a:buNone/>
              <a:defRPr sz="4000" b="1">
                <a:solidFill>
                  <a:schemeClr val="accent3"/>
                </a:solidFill>
                <a:latin typeface="+mj-lt"/>
              </a:defRPr>
            </a:lvl2pPr>
            <a:lvl3pPr marL="311079" indent="0">
              <a:buNone/>
              <a:defRPr sz="4000" b="1">
                <a:solidFill>
                  <a:schemeClr val="accent3"/>
                </a:solidFill>
                <a:latin typeface="+mj-lt"/>
              </a:defRPr>
            </a:lvl3pPr>
            <a:lvl4pPr marL="466618" indent="0">
              <a:buNone/>
              <a:defRPr sz="4000" b="1">
                <a:solidFill>
                  <a:schemeClr val="accent3"/>
                </a:solidFill>
                <a:latin typeface="+mj-lt"/>
              </a:defRPr>
            </a:lvl4pPr>
            <a:lvl5pPr marL="622157" indent="0">
              <a:buNone/>
              <a:defRPr sz="4000" b="1">
                <a:solidFill>
                  <a:schemeClr val="accent3"/>
                </a:solidFill>
                <a:latin typeface="+mj-lt"/>
              </a:defRPr>
            </a:lvl5pPr>
          </a:lstStyle>
          <a:p>
            <a:pPr lvl="0"/>
            <a:r>
              <a:rPr lang="en-GB" noProof="0" dirty="0"/>
              <a:t>Divider slide title over two lines at most</a:t>
            </a:r>
          </a:p>
        </p:txBody>
      </p:sp>
      <p:sp>
        <p:nvSpPr>
          <p:cNvPr id="9" name="Text Placeholder 4">
            <a:extLst>
              <a:ext uri="{FF2B5EF4-FFF2-40B4-BE49-F238E27FC236}">
                <a16:creationId xmlns:a16="http://schemas.microsoft.com/office/drawing/2014/main" id="{DF9C5557-11E1-4ADD-809B-6D3924A94B32}"/>
              </a:ext>
            </a:extLst>
          </p:cNvPr>
          <p:cNvSpPr>
            <a:spLocks noGrp="1"/>
          </p:cNvSpPr>
          <p:nvPr>
            <p:ph type="body" sz="quarter" idx="10" hasCustomPrompt="1"/>
          </p:nvPr>
        </p:nvSpPr>
        <p:spPr>
          <a:xfrm>
            <a:off x="791999" y="2808000"/>
            <a:ext cx="6119999" cy="779970"/>
          </a:xfrm>
          <a:prstGeom prst="rect">
            <a:avLst/>
          </a:prstGeom>
        </p:spPr>
        <p:txBody>
          <a:bodyPr lIns="0" tIns="0" rIns="0" bIns="0"/>
          <a:lstStyle>
            <a:lvl1pPr marL="0" indent="0">
              <a:lnSpc>
                <a:spcPct val="100000"/>
              </a:lnSpc>
              <a:buNone/>
              <a:defRPr sz="18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Subtitle over three lines at most.</a:t>
            </a:r>
          </a:p>
        </p:txBody>
      </p:sp>
      <p:pic>
        <p:nvPicPr>
          <p:cNvPr id="11" name="Picture 10">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3650507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20262-CD62-4982-8CC2-38CB0D2F19F2}"/>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8">
            <a:extLst>
              <a:ext uri="{FF2B5EF4-FFF2-40B4-BE49-F238E27FC236}">
                <a16:creationId xmlns:a16="http://schemas.microsoft.com/office/drawing/2014/main" id="{21ADB2AF-D221-4E35-AF73-D72B6F1B58F5}"/>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a:t>Document title | </a:t>
            </a:r>
            <a:fld id="{DEC52B34-4675-4365-9D97-45A6EC7468C9}" type="datetime4">
              <a:rPr lang="en-GB" noProof="0" smtClean="0"/>
              <a:t>11 March 2019</a:t>
            </a:fld>
            <a:endParaRPr lang="en-GB" noProof="0" dirty="0"/>
          </a:p>
        </p:txBody>
      </p:sp>
      <p:sp>
        <p:nvSpPr>
          <p:cNvPr id="8" name="Text Placeholder 7">
            <a:extLst>
              <a:ext uri="{FF2B5EF4-FFF2-40B4-BE49-F238E27FC236}">
                <a16:creationId xmlns:a16="http://schemas.microsoft.com/office/drawing/2014/main" id="{48A7D6D6-31D4-46DA-8A7F-3429B1F3BE5D}"/>
              </a:ext>
            </a:extLst>
          </p:cNvPr>
          <p:cNvSpPr>
            <a:spLocks noGrp="1"/>
          </p:cNvSpPr>
          <p:nvPr>
            <p:ph type="body" sz="quarter" idx="13" hasCustomPrompt="1"/>
          </p:nvPr>
        </p:nvSpPr>
        <p:spPr>
          <a:xfrm>
            <a:off x="791999" y="1295998"/>
            <a:ext cx="4932129" cy="1131735"/>
          </a:xfrm>
          <a:prstGeom prst="rect">
            <a:avLst/>
          </a:prstGeom>
        </p:spPr>
        <p:txBody>
          <a:bodyPr lIns="0" tIns="0" rIns="0" bIns="0" anchor="b" anchorCtr="0"/>
          <a:lstStyle>
            <a:lvl1pPr marL="0" indent="0">
              <a:lnSpc>
                <a:spcPct val="100000"/>
              </a:lnSpc>
              <a:spcBef>
                <a:spcPts val="0"/>
              </a:spcBef>
              <a:buNone/>
              <a:defRPr sz="4000" b="1">
                <a:solidFill>
                  <a:schemeClr val="accent3"/>
                </a:solidFill>
                <a:latin typeface="+mj-lt"/>
              </a:defRPr>
            </a:lvl1pPr>
            <a:lvl2pPr marL="155540" indent="0">
              <a:buNone/>
              <a:defRPr sz="4000" b="1">
                <a:solidFill>
                  <a:schemeClr val="accent3"/>
                </a:solidFill>
                <a:latin typeface="+mj-lt"/>
              </a:defRPr>
            </a:lvl2pPr>
            <a:lvl3pPr marL="311079" indent="0">
              <a:buNone/>
              <a:defRPr sz="4000" b="1">
                <a:solidFill>
                  <a:schemeClr val="accent3"/>
                </a:solidFill>
                <a:latin typeface="+mj-lt"/>
              </a:defRPr>
            </a:lvl3pPr>
            <a:lvl4pPr marL="466618" indent="0">
              <a:buNone/>
              <a:defRPr sz="4000" b="1">
                <a:solidFill>
                  <a:schemeClr val="accent3"/>
                </a:solidFill>
                <a:latin typeface="+mj-lt"/>
              </a:defRPr>
            </a:lvl4pPr>
            <a:lvl5pPr marL="622157" indent="0">
              <a:buNone/>
              <a:defRPr sz="4000" b="1">
                <a:solidFill>
                  <a:schemeClr val="accent3"/>
                </a:solidFill>
                <a:latin typeface="+mj-lt"/>
              </a:defRPr>
            </a:lvl5pPr>
          </a:lstStyle>
          <a:p>
            <a:pPr lvl="0"/>
            <a:r>
              <a:rPr lang="en-GB" noProof="0" dirty="0"/>
              <a:t>Divider slide title over two lines at most</a:t>
            </a:r>
          </a:p>
        </p:txBody>
      </p:sp>
      <p:sp>
        <p:nvSpPr>
          <p:cNvPr id="9" name="Text Placeholder 4">
            <a:extLst>
              <a:ext uri="{FF2B5EF4-FFF2-40B4-BE49-F238E27FC236}">
                <a16:creationId xmlns:a16="http://schemas.microsoft.com/office/drawing/2014/main" id="{DF9C5557-11E1-4ADD-809B-6D3924A94B32}"/>
              </a:ext>
            </a:extLst>
          </p:cNvPr>
          <p:cNvSpPr>
            <a:spLocks noGrp="1"/>
          </p:cNvSpPr>
          <p:nvPr>
            <p:ph type="body" sz="quarter" idx="10" hasCustomPrompt="1"/>
          </p:nvPr>
        </p:nvSpPr>
        <p:spPr>
          <a:xfrm>
            <a:off x="791999" y="2808000"/>
            <a:ext cx="4932129" cy="779970"/>
          </a:xfrm>
          <a:prstGeom prst="rect">
            <a:avLst/>
          </a:prstGeom>
        </p:spPr>
        <p:txBody>
          <a:bodyPr lIns="0" tIns="0" rIns="0" bIns="0"/>
          <a:lstStyle>
            <a:lvl1pPr marL="0" indent="0">
              <a:lnSpc>
                <a:spcPct val="100000"/>
              </a:lnSpc>
              <a:buNone/>
              <a:defRPr sz="18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Subtitle over three lines at most.</a:t>
            </a:r>
          </a:p>
        </p:txBody>
      </p:sp>
      <p:sp>
        <p:nvSpPr>
          <p:cNvPr id="11" name="Picture Placeholder 3">
            <a:extLst>
              <a:ext uri="{FF2B5EF4-FFF2-40B4-BE49-F238E27FC236}">
                <a16:creationId xmlns:a16="http://schemas.microsoft.com/office/drawing/2014/main" id="{B8DC942F-021B-40FB-A4FC-0CE3F9400ED3}"/>
              </a:ext>
            </a:extLst>
          </p:cNvPr>
          <p:cNvSpPr>
            <a:spLocks noGrp="1"/>
          </p:cNvSpPr>
          <p:nvPr>
            <p:ph type="pic" sz="quarter" idx="14"/>
          </p:nvPr>
        </p:nvSpPr>
        <p:spPr>
          <a:xfrm>
            <a:off x="5864455" y="3869"/>
            <a:ext cx="3279545" cy="5139631"/>
          </a:xfrm>
          <a:prstGeom prst="rect">
            <a:avLst/>
          </a:prstGeom>
        </p:spPr>
        <p:txBody>
          <a:bodyPr/>
          <a:lstStyle>
            <a:lvl1pPr marL="0" indent="0">
              <a:buNone/>
              <a:defRPr/>
            </a:lvl1pPr>
          </a:lstStyle>
          <a:p>
            <a:r>
              <a:rPr lang="en-US" noProof="0"/>
              <a:t>Click icon to add picture</a:t>
            </a:r>
            <a:endParaRPr lang="en-GB" noProof="0" dirty="0"/>
          </a:p>
        </p:txBody>
      </p:sp>
    </p:spTree>
    <p:extLst>
      <p:ext uri="{BB962C8B-B14F-4D97-AF65-F5344CB8AC3E}">
        <p14:creationId xmlns:p14="http://schemas.microsoft.com/office/powerpoint/2010/main" val="14707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Case Stud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4">
            <a:extLst>
              <a:ext uri="{FF2B5EF4-FFF2-40B4-BE49-F238E27FC236}">
                <a16:creationId xmlns:a16="http://schemas.microsoft.com/office/drawing/2014/main" id="{58C2680D-2E0D-4F30-9150-032C6338EBCE}"/>
              </a:ext>
            </a:extLst>
          </p:cNvPr>
          <p:cNvSpPr>
            <a:spLocks noGrp="1"/>
          </p:cNvSpPr>
          <p:nvPr>
            <p:ph type="body" sz="quarter" idx="10" hasCustomPrompt="1"/>
          </p:nvPr>
        </p:nvSpPr>
        <p:spPr>
          <a:xfrm>
            <a:off x="792000" y="737990"/>
            <a:ext cx="5616000" cy="215804"/>
          </a:xfrm>
          <a:prstGeom prst="rect">
            <a:avLst/>
          </a:prstGeom>
        </p:spPr>
        <p:txBody>
          <a:bodyPr lIns="0" tIns="0" rIns="0" bIns="0"/>
          <a:lstStyle>
            <a:lvl1pPr marL="0" indent="0">
              <a:buNone/>
              <a:defRPr sz="18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One-line heading</a:t>
            </a:r>
          </a:p>
        </p:txBody>
      </p:sp>
      <p:sp>
        <p:nvSpPr>
          <p:cNvPr id="12" name="Text Placeholder 4">
            <a:extLst>
              <a:ext uri="{FF2B5EF4-FFF2-40B4-BE49-F238E27FC236}">
                <a16:creationId xmlns:a16="http://schemas.microsoft.com/office/drawing/2014/main" id="{43B1F631-903C-47E0-9D09-A3381BD85D41}"/>
              </a:ext>
            </a:extLst>
          </p:cNvPr>
          <p:cNvSpPr>
            <a:spLocks noGrp="1"/>
          </p:cNvSpPr>
          <p:nvPr>
            <p:ph type="body" sz="quarter" idx="14" hasCustomPrompt="1"/>
          </p:nvPr>
        </p:nvSpPr>
        <p:spPr>
          <a:xfrm>
            <a:off x="792000" y="489482"/>
            <a:ext cx="5616000" cy="215804"/>
          </a:xfrm>
          <a:prstGeom prst="rect">
            <a:avLst/>
          </a:prstGeom>
        </p:spPr>
        <p:txBody>
          <a:bodyPr lIns="0" tIns="0" rIns="0" bIns="0"/>
          <a:lstStyle>
            <a:lvl1pPr marL="0" indent="0">
              <a:buNone/>
              <a:defRPr sz="12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CASE STUDY</a:t>
            </a:r>
          </a:p>
        </p:txBody>
      </p:sp>
      <p:cxnSp>
        <p:nvCxnSpPr>
          <p:cNvPr id="4" name="Straight Connector 3">
            <a:extLst>
              <a:ext uri="{FF2B5EF4-FFF2-40B4-BE49-F238E27FC236}">
                <a16:creationId xmlns:a16="http://schemas.microsoft.com/office/drawing/2014/main" id="{EB5F2A0E-DC51-4491-91D2-673965B4C69A}"/>
              </a:ext>
            </a:extLst>
          </p:cNvPr>
          <p:cNvCxnSpPr>
            <a:cxnSpLocks/>
          </p:cNvCxnSpPr>
          <p:nvPr userDrawn="1"/>
        </p:nvCxnSpPr>
        <p:spPr>
          <a:xfrm>
            <a:off x="792000" y="1296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A33E0D-B8DA-49DA-A554-891A089055DC}"/>
              </a:ext>
            </a:extLst>
          </p:cNvPr>
          <p:cNvCxnSpPr>
            <a:cxnSpLocks/>
          </p:cNvCxnSpPr>
          <p:nvPr userDrawn="1"/>
        </p:nvCxnSpPr>
        <p:spPr>
          <a:xfrm>
            <a:off x="792000" y="4680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a16="http://schemas.microsoft.com/office/drawing/2014/main" id="{C6E3CC65-D2CF-45E2-9521-2DE20E27DC51}"/>
              </a:ext>
            </a:extLst>
          </p:cNvPr>
          <p:cNvSpPr>
            <a:spLocks noGrp="1"/>
          </p:cNvSpPr>
          <p:nvPr>
            <p:ph type="pic" sz="quarter" idx="13"/>
          </p:nvPr>
        </p:nvSpPr>
        <p:spPr>
          <a:xfrm>
            <a:off x="5292000" y="1511845"/>
            <a:ext cx="3456000" cy="2577440"/>
          </a:xfrm>
          <a:prstGeom prst="rect">
            <a:avLst/>
          </a:prstGeom>
        </p:spPr>
        <p:txBody>
          <a:bodyPr/>
          <a:lstStyle>
            <a:lvl1pPr marL="0" indent="0">
              <a:buNone/>
              <a:defRPr/>
            </a:lvl1pPr>
          </a:lstStyle>
          <a:p>
            <a:r>
              <a:rPr lang="en-US" noProof="0"/>
              <a:t>Click icon to add picture</a:t>
            </a:r>
            <a:endParaRPr lang="en-GB" noProof="0" dirty="0"/>
          </a:p>
        </p:txBody>
      </p:sp>
      <p:sp>
        <p:nvSpPr>
          <p:cNvPr id="19" name="Text Placeholder 6">
            <a:extLst>
              <a:ext uri="{FF2B5EF4-FFF2-40B4-BE49-F238E27FC236}">
                <a16:creationId xmlns:a16="http://schemas.microsoft.com/office/drawing/2014/main" id="{6240CCFE-7A13-4C12-A84A-D1868D04B666}"/>
              </a:ext>
            </a:extLst>
          </p:cNvPr>
          <p:cNvSpPr>
            <a:spLocks noGrp="1"/>
          </p:cNvSpPr>
          <p:nvPr>
            <p:ph type="body" sz="quarter" idx="15" hasCustomPrompt="1"/>
          </p:nvPr>
        </p:nvSpPr>
        <p:spPr>
          <a:xfrm>
            <a:off x="792001" y="1511300"/>
            <a:ext cx="4284056" cy="1019250"/>
          </a:xfrm>
          <a:prstGeom prst="rect">
            <a:avLst/>
          </a:prstGeom>
        </p:spPr>
        <p:txBody>
          <a:bodyPr lIns="0" tIns="0" rIns="0" bIns="0"/>
          <a:lstStyle>
            <a:lvl1pPr marL="0" indent="0">
              <a:lnSpc>
                <a:spcPct val="100000"/>
              </a:lnSpc>
              <a:spcBef>
                <a:spcPts val="0"/>
              </a:spcBef>
              <a:spcAft>
                <a:spcPts val="1200"/>
              </a:spcAft>
              <a:buNone/>
              <a:defRPr sz="1600" b="1">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a:t>“Quote text up to four lines”</a:t>
            </a:r>
          </a:p>
        </p:txBody>
      </p:sp>
      <p:sp>
        <p:nvSpPr>
          <p:cNvPr id="20" name="Text Placeholder 6">
            <a:extLst>
              <a:ext uri="{FF2B5EF4-FFF2-40B4-BE49-F238E27FC236}">
                <a16:creationId xmlns:a16="http://schemas.microsoft.com/office/drawing/2014/main" id="{5FD90AA7-9234-45B5-8B43-1AC68127FBF7}"/>
              </a:ext>
            </a:extLst>
          </p:cNvPr>
          <p:cNvSpPr>
            <a:spLocks noGrp="1"/>
          </p:cNvSpPr>
          <p:nvPr>
            <p:ph type="body" sz="quarter" idx="16"/>
          </p:nvPr>
        </p:nvSpPr>
        <p:spPr>
          <a:xfrm>
            <a:off x="792001" y="3023464"/>
            <a:ext cx="4284056" cy="1420494"/>
          </a:xfrm>
          <a:prstGeom prst="rect">
            <a:avLst/>
          </a:prstGeom>
        </p:spPr>
        <p:txBody>
          <a:bodyPr lIns="0" tIns="0" rIns="0" bIns="0"/>
          <a:lstStyle>
            <a:lvl1pPr marL="0" indent="0">
              <a:lnSpc>
                <a:spcPct val="100000"/>
              </a:lnSpc>
              <a:spcBef>
                <a:spcPts val="0"/>
              </a:spcBef>
              <a:spcAft>
                <a:spcPts val="1200"/>
              </a:spcAft>
              <a:buNone/>
              <a:defRPr sz="1400"/>
            </a:lvl1pPr>
            <a:lvl2pPr marL="155540" indent="0">
              <a:lnSpc>
                <a:spcPct val="100000"/>
              </a:lnSpc>
              <a:spcBef>
                <a:spcPts val="0"/>
              </a:spcBef>
              <a:spcAft>
                <a:spcPts val="1200"/>
              </a:spcAft>
              <a:buNone/>
              <a:defRPr sz="1400"/>
            </a:lvl2pPr>
            <a:lvl3pPr marL="311079" indent="0">
              <a:lnSpc>
                <a:spcPct val="100000"/>
              </a:lnSpc>
              <a:spcBef>
                <a:spcPts val="0"/>
              </a:spcBef>
              <a:spcAft>
                <a:spcPts val="1200"/>
              </a:spcAft>
              <a:buNone/>
              <a:defRPr sz="1400"/>
            </a:lvl3pPr>
            <a:lvl4pPr marL="466618" indent="0">
              <a:lnSpc>
                <a:spcPct val="100000"/>
              </a:lnSpc>
              <a:spcBef>
                <a:spcPts val="0"/>
              </a:spcBef>
              <a:spcAft>
                <a:spcPts val="1200"/>
              </a:spcAft>
              <a:buNone/>
              <a:defRPr sz="1400"/>
            </a:lvl4pPr>
            <a:lvl5pPr marL="622157" indent="0">
              <a:lnSpc>
                <a:spcPct val="100000"/>
              </a:lnSpc>
              <a:spcBef>
                <a:spcPts val="0"/>
              </a:spcBef>
              <a:spcAft>
                <a:spcPts val="1200"/>
              </a:spcAft>
              <a:buNone/>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1" name="Text Placeholder 6">
            <a:extLst>
              <a:ext uri="{FF2B5EF4-FFF2-40B4-BE49-F238E27FC236}">
                <a16:creationId xmlns:a16="http://schemas.microsoft.com/office/drawing/2014/main" id="{16F4762E-9230-41DE-A5BD-F193CB0DBCCA}"/>
              </a:ext>
            </a:extLst>
          </p:cNvPr>
          <p:cNvSpPr>
            <a:spLocks noGrp="1"/>
          </p:cNvSpPr>
          <p:nvPr>
            <p:ph type="body" sz="quarter" idx="17" hasCustomPrompt="1"/>
          </p:nvPr>
        </p:nvSpPr>
        <p:spPr>
          <a:xfrm>
            <a:off x="792000" y="2530549"/>
            <a:ext cx="4284056" cy="277615"/>
          </a:xfrm>
          <a:prstGeom prst="rect">
            <a:avLst/>
          </a:prstGeom>
        </p:spPr>
        <p:txBody>
          <a:bodyPr lIns="0" tIns="0" rIns="0" bIns="0"/>
          <a:lstStyle>
            <a:lvl1pPr marL="0" indent="0">
              <a:lnSpc>
                <a:spcPts val="2100"/>
              </a:lnSpc>
              <a:spcBef>
                <a:spcPts val="0"/>
              </a:spcBef>
              <a:spcAft>
                <a:spcPts val="1200"/>
              </a:spcAft>
              <a:buNone/>
              <a:defRPr sz="1200" b="0">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a:t>Speaker</a:t>
            </a:r>
          </a:p>
        </p:txBody>
      </p:sp>
      <p:sp>
        <p:nvSpPr>
          <p:cNvPr id="13" name="Text Placeholder 6">
            <a:extLst>
              <a:ext uri="{FF2B5EF4-FFF2-40B4-BE49-F238E27FC236}">
                <a16:creationId xmlns:a16="http://schemas.microsoft.com/office/drawing/2014/main" id="{16F4762E-9230-41DE-A5BD-F193CB0DBCCA}"/>
              </a:ext>
            </a:extLst>
          </p:cNvPr>
          <p:cNvSpPr>
            <a:spLocks noGrp="1"/>
          </p:cNvSpPr>
          <p:nvPr>
            <p:ph type="body" sz="quarter" idx="18" hasCustomPrompt="1"/>
          </p:nvPr>
        </p:nvSpPr>
        <p:spPr>
          <a:xfrm>
            <a:off x="5292000" y="4166343"/>
            <a:ext cx="3456000" cy="277615"/>
          </a:xfrm>
          <a:prstGeom prst="rect">
            <a:avLst/>
          </a:prstGeom>
        </p:spPr>
        <p:txBody>
          <a:bodyPr lIns="0" tIns="0" rIns="0" bIns="0"/>
          <a:lstStyle>
            <a:lvl1pPr marL="0" indent="0">
              <a:lnSpc>
                <a:spcPts val="2100"/>
              </a:lnSpc>
              <a:spcBef>
                <a:spcPts val="0"/>
              </a:spcBef>
              <a:spcAft>
                <a:spcPts val="1200"/>
              </a:spcAft>
              <a:buNone/>
              <a:defRPr sz="1200" b="0" baseline="0">
                <a:solidFill>
                  <a:schemeClr val="accent3"/>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a:t>Caption or credit</a:t>
            </a:r>
          </a:p>
        </p:txBody>
      </p:sp>
      <p:pic>
        <p:nvPicPr>
          <p:cNvPr id="14" name="Picture 13">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1126714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Case Stud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4">
            <a:extLst>
              <a:ext uri="{FF2B5EF4-FFF2-40B4-BE49-F238E27FC236}">
                <a16:creationId xmlns:a16="http://schemas.microsoft.com/office/drawing/2014/main" id="{58C2680D-2E0D-4F30-9150-032C6338EBCE}"/>
              </a:ext>
            </a:extLst>
          </p:cNvPr>
          <p:cNvSpPr>
            <a:spLocks noGrp="1"/>
          </p:cNvSpPr>
          <p:nvPr>
            <p:ph type="body" sz="quarter" idx="10" hasCustomPrompt="1"/>
          </p:nvPr>
        </p:nvSpPr>
        <p:spPr>
          <a:xfrm>
            <a:off x="792000" y="737990"/>
            <a:ext cx="5616000" cy="215804"/>
          </a:xfrm>
          <a:prstGeom prst="rect">
            <a:avLst/>
          </a:prstGeom>
        </p:spPr>
        <p:txBody>
          <a:bodyPr lIns="0" tIns="0" rIns="0" bIns="0"/>
          <a:lstStyle>
            <a:lvl1pPr marL="0" indent="0">
              <a:buNone/>
              <a:defRPr sz="18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One-line heading</a:t>
            </a:r>
          </a:p>
        </p:txBody>
      </p:sp>
      <p:sp>
        <p:nvSpPr>
          <p:cNvPr id="12" name="Text Placeholder 4">
            <a:extLst>
              <a:ext uri="{FF2B5EF4-FFF2-40B4-BE49-F238E27FC236}">
                <a16:creationId xmlns:a16="http://schemas.microsoft.com/office/drawing/2014/main" id="{43B1F631-903C-47E0-9D09-A3381BD85D41}"/>
              </a:ext>
            </a:extLst>
          </p:cNvPr>
          <p:cNvSpPr>
            <a:spLocks noGrp="1"/>
          </p:cNvSpPr>
          <p:nvPr>
            <p:ph type="body" sz="quarter" idx="14" hasCustomPrompt="1"/>
          </p:nvPr>
        </p:nvSpPr>
        <p:spPr>
          <a:xfrm>
            <a:off x="792000" y="489482"/>
            <a:ext cx="5616000" cy="215804"/>
          </a:xfrm>
          <a:prstGeom prst="rect">
            <a:avLst/>
          </a:prstGeom>
        </p:spPr>
        <p:txBody>
          <a:bodyPr lIns="0" tIns="0" rIns="0" bIns="0"/>
          <a:lstStyle>
            <a:lvl1pPr marL="0" indent="0">
              <a:buNone/>
              <a:defRPr sz="12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CASE STUDY</a:t>
            </a:r>
          </a:p>
        </p:txBody>
      </p:sp>
      <p:cxnSp>
        <p:nvCxnSpPr>
          <p:cNvPr id="4" name="Straight Connector 3">
            <a:extLst>
              <a:ext uri="{FF2B5EF4-FFF2-40B4-BE49-F238E27FC236}">
                <a16:creationId xmlns:a16="http://schemas.microsoft.com/office/drawing/2014/main" id="{EB5F2A0E-DC51-4491-91D2-673965B4C69A}"/>
              </a:ext>
            </a:extLst>
          </p:cNvPr>
          <p:cNvCxnSpPr>
            <a:cxnSpLocks/>
          </p:cNvCxnSpPr>
          <p:nvPr userDrawn="1"/>
        </p:nvCxnSpPr>
        <p:spPr>
          <a:xfrm>
            <a:off x="792000" y="1296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A33E0D-B8DA-49DA-A554-891A089055DC}"/>
              </a:ext>
            </a:extLst>
          </p:cNvPr>
          <p:cNvCxnSpPr>
            <a:cxnSpLocks/>
          </p:cNvCxnSpPr>
          <p:nvPr userDrawn="1"/>
        </p:nvCxnSpPr>
        <p:spPr>
          <a:xfrm>
            <a:off x="792000" y="4680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6240CCFE-7A13-4C12-A84A-D1868D04B666}"/>
              </a:ext>
            </a:extLst>
          </p:cNvPr>
          <p:cNvSpPr>
            <a:spLocks noGrp="1"/>
          </p:cNvSpPr>
          <p:nvPr>
            <p:ph type="body" sz="quarter" idx="15" hasCustomPrompt="1"/>
          </p:nvPr>
        </p:nvSpPr>
        <p:spPr>
          <a:xfrm>
            <a:off x="4463944" y="3131388"/>
            <a:ext cx="4284056" cy="1019250"/>
          </a:xfrm>
          <a:prstGeom prst="rect">
            <a:avLst/>
          </a:prstGeom>
        </p:spPr>
        <p:txBody>
          <a:bodyPr lIns="0" tIns="0" rIns="0" bIns="0"/>
          <a:lstStyle>
            <a:lvl1pPr marL="0" indent="0">
              <a:lnSpc>
                <a:spcPct val="100000"/>
              </a:lnSpc>
              <a:spcBef>
                <a:spcPts val="0"/>
              </a:spcBef>
              <a:spcAft>
                <a:spcPts val="1200"/>
              </a:spcAft>
              <a:buNone/>
              <a:defRPr sz="1600" b="1">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a:t>“Quote text up to four lines”</a:t>
            </a:r>
          </a:p>
        </p:txBody>
      </p:sp>
      <p:sp>
        <p:nvSpPr>
          <p:cNvPr id="20" name="Text Placeholder 6">
            <a:extLst>
              <a:ext uri="{FF2B5EF4-FFF2-40B4-BE49-F238E27FC236}">
                <a16:creationId xmlns:a16="http://schemas.microsoft.com/office/drawing/2014/main" id="{5FD90AA7-9234-45B5-8B43-1AC68127FBF7}"/>
              </a:ext>
            </a:extLst>
          </p:cNvPr>
          <p:cNvSpPr>
            <a:spLocks noGrp="1"/>
          </p:cNvSpPr>
          <p:nvPr>
            <p:ph type="body" sz="quarter" idx="16" hasCustomPrompt="1"/>
          </p:nvPr>
        </p:nvSpPr>
        <p:spPr>
          <a:xfrm>
            <a:off x="792001" y="1503446"/>
            <a:ext cx="3491967" cy="2924801"/>
          </a:xfrm>
          <a:prstGeom prst="rect">
            <a:avLst/>
          </a:prstGeom>
        </p:spPr>
        <p:txBody>
          <a:bodyPr lIns="0" tIns="0" rIns="0" bIns="0"/>
          <a:lstStyle>
            <a:lvl1pPr marL="0" indent="0">
              <a:lnSpc>
                <a:spcPts val="1900"/>
              </a:lnSpc>
              <a:spcBef>
                <a:spcPts val="0"/>
              </a:spcBef>
              <a:spcAft>
                <a:spcPts val="1200"/>
              </a:spcAft>
              <a:buNone/>
              <a:defRPr sz="1400"/>
            </a:lvl1pPr>
            <a:lvl2pPr marL="155540" indent="0">
              <a:lnSpc>
                <a:spcPts val="1900"/>
              </a:lnSpc>
              <a:spcBef>
                <a:spcPts val="0"/>
              </a:spcBef>
              <a:spcAft>
                <a:spcPts val="1200"/>
              </a:spcAft>
              <a:buNone/>
              <a:defRPr sz="1400"/>
            </a:lvl2pPr>
            <a:lvl3pPr marL="311079" indent="0">
              <a:lnSpc>
                <a:spcPts val="1900"/>
              </a:lnSpc>
              <a:spcBef>
                <a:spcPts val="0"/>
              </a:spcBef>
              <a:spcAft>
                <a:spcPts val="1200"/>
              </a:spcAft>
              <a:buNone/>
              <a:defRPr sz="1400"/>
            </a:lvl3pPr>
            <a:lvl4pPr marL="466618" indent="0">
              <a:lnSpc>
                <a:spcPts val="1900"/>
              </a:lnSpc>
              <a:spcBef>
                <a:spcPts val="0"/>
              </a:spcBef>
              <a:spcAft>
                <a:spcPts val="1200"/>
              </a:spcAft>
              <a:buNone/>
              <a:defRPr sz="1400"/>
            </a:lvl4pPr>
            <a:lvl5pPr marL="622157" indent="0">
              <a:lnSpc>
                <a:spcPts val="1900"/>
              </a:lnSpc>
              <a:spcBef>
                <a:spcPts val="0"/>
              </a:spcBef>
              <a:spcAft>
                <a:spcPts val="1200"/>
              </a:spcAft>
              <a:buNone/>
              <a:defRPr sz="1400"/>
            </a:lvl5pPr>
          </a:lstStyle>
          <a:p>
            <a:pPr lvl="0"/>
            <a:r>
              <a:rPr lang="en-GB" noProof="0" dirty="0"/>
              <a:t>Body text</a:t>
            </a:r>
          </a:p>
        </p:txBody>
      </p:sp>
      <p:sp>
        <p:nvSpPr>
          <p:cNvPr id="21" name="Text Placeholder 6">
            <a:extLst>
              <a:ext uri="{FF2B5EF4-FFF2-40B4-BE49-F238E27FC236}">
                <a16:creationId xmlns:a16="http://schemas.microsoft.com/office/drawing/2014/main" id="{16F4762E-9230-41DE-A5BD-F193CB0DBCCA}"/>
              </a:ext>
            </a:extLst>
          </p:cNvPr>
          <p:cNvSpPr>
            <a:spLocks noGrp="1"/>
          </p:cNvSpPr>
          <p:nvPr>
            <p:ph type="body" sz="quarter" idx="17" hasCustomPrompt="1"/>
          </p:nvPr>
        </p:nvSpPr>
        <p:spPr>
          <a:xfrm>
            <a:off x="4463943" y="4150637"/>
            <a:ext cx="4284056" cy="277615"/>
          </a:xfrm>
          <a:prstGeom prst="rect">
            <a:avLst/>
          </a:prstGeom>
        </p:spPr>
        <p:txBody>
          <a:bodyPr lIns="0" tIns="0" rIns="0" bIns="0"/>
          <a:lstStyle>
            <a:lvl1pPr marL="0" indent="0">
              <a:lnSpc>
                <a:spcPts val="2100"/>
              </a:lnSpc>
              <a:spcBef>
                <a:spcPts val="0"/>
              </a:spcBef>
              <a:spcAft>
                <a:spcPts val="1200"/>
              </a:spcAft>
              <a:buNone/>
              <a:defRPr sz="1200" b="0">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a:t>Speaker</a:t>
            </a:r>
          </a:p>
        </p:txBody>
      </p:sp>
      <p:sp>
        <p:nvSpPr>
          <p:cNvPr id="13" name="Text Placeholder 6">
            <a:extLst>
              <a:ext uri="{FF2B5EF4-FFF2-40B4-BE49-F238E27FC236}">
                <a16:creationId xmlns:a16="http://schemas.microsoft.com/office/drawing/2014/main" id="{4CD92A4B-21BF-4D5C-B6DA-75A37BA90FB2}"/>
              </a:ext>
            </a:extLst>
          </p:cNvPr>
          <p:cNvSpPr>
            <a:spLocks noGrp="1"/>
          </p:cNvSpPr>
          <p:nvPr>
            <p:ph type="body" sz="quarter" idx="18" hasCustomPrompt="1"/>
          </p:nvPr>
        </p:nvSpPr>
        <p:spPr>
          <a:xfrm>
            <a:off x="4463942" y="1503447"/>
            <a:ext cx="4284056" cy="1376194"/>
          </a:xfrm>
          <a:prstGeom prst="rect">
            <a:avLst/>
          </a:prstGeom>
        </p:spPr>
        <p:txBody>
          <a:bodyPr lIns="0" tIns="0" rIns="0" bIns="0"/>
          <a:lstStyle>
            <a:lvl1pPr marL="342900" indent="-342900">
              <a:lnSpc>
                <a:spcPct val="100000"/>
              </a:lnSpc>
              <a:spcBef>
                <a:spcPts val="0"/>
              </a:spcBef>
              <a:spcAft>
                <a:spcPts val="1200"/>
              </a:spcAft>
              <a:buClr>
                <a:schemeClr val="tx2"/>
              </a:buClr>
              <a:buSzPct val="100000"/>
              <a:buFont typeface="Wingdings" panose="05000000000000000000" pitchFamily="2" charset="2"/>
              <a:buChar char="§"/>
              <a:defRPr sz="1400"/>
            </a:lvl1pPr>
            <a:lvl2pPr marL="155540" indent="0">
              <a:lnSpc>
                <a:spcPts val="1900"/>
              </a:lnSpc>
              <a:spcBef>
                <a:spcPts val="0"/>
              </a:spcBef>
              <a:spcAft>
                <a:spcPts val="1200"/>
              </a:spcAft>
              <a:buNone/>
              <a:defRPr sz="1400"/>
            </a:lvl2pPr>
            <a:lvl3pPr marL="311079" indent="0">
              <a:lnSpc>
                <a:spcPts val="1900"/>
              </a:lnSpc>
              <a:spcBef>
                <a:spcPts val="0"/>
              </a:spcBef>
              <a:spcAft>
                <a:spcPts val="1200"/>
              </a:spcAft>
              <a:buNone/>
              <a:defRPr sz="1400"/>
            </a:lvl3pPr>
            <a:lvl4pPr marL="466618" indent="0">
              <a:lnSpc>
                <a:spcPts val="1900"/>
              </a:lnSpc>
              <a:spcBef>
                <a:spcPts val="0"/>
              </a:spcBef>
              <a:spcAft>
                <a:spcPts val="1200"/>
              </a:spcAft>
              <a:buNone/>
              <a:defRPr sz="1400"/>
            </a:lvl4pPr>
            <a:lvl5pPr marL="622157" indent="0">
              <a:lnSpc>
                <a:spcPts val="1900"/>
              </a:lnSpc>
              <a:spcBef>
                <a:spcPts val="0"/>
              </a:spcBef>
              <a:spcAft>
                <a:spcPts val="1200"/>
              </a:spcAft>
              <a:buNone/>
              <a:defRPr sz="1400"/>
            </a:lvl5pPr>
          </a:lstStyle>
          <a:p>
            <a:pPr lvl="0"/>
            <a:r>
              <a:rPr lang="en-GB" noProof="0" dirty="0"/>
              <a:t>Key facts</a:t>
            </a:r>
          </a:p>
        </p:txBody>
      </p:sp>
      <p:pic>
        <p:nvPicPr>
          <p:cNvPr id="16" name="Picture 15">
            <a:extLst>
              <a:ext uri="{FF2B5EF4-FFF2-40B4-BE49-F238E27FC236}">
                <a16:creationId xmlns:a16="http://schemas.microsoft.com/office/drawing/2014/main" id="{319CF09E-034D-42C6-9854-007561336C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3273042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gn-off Slide - Style On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68174D-F8C3-47D6-8654-0D2D3954895B}"/>
              </a:ext>
            </a:extLst>
          </p:cNvPr>
          <p:cNvSpPr/>
          <p:nvPr userDrawn="1"/>
        </p:nvSpPr>
        <p:spPr>
          <a:xfrm>
            <a:off x="-108520" y="-38250"/>
            <a:ext cx="468000" cy="52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809953" y="639637"/>
            <a:ext cx="4098047" cy="2868961"/>
          </a:xfrm>
          <a:prstGeom prst="rect">
            <a:avLst/>
          </a:prstGeom>
          <a:noFill/>
          <a:ln>
            <a:noFill/>
          </a:ln>
        </p:spPr>
        <p:txBody>
          <a:bodyPr wrap="square" lIns="0" tIns="0" rIns="0" bIns="0" anchor="t"/>
          <a:lstStyle/>
          <a:p>
            <a:pPr>
              <a:lnSpc>
                <a:spcPts val="2100"/>
              </a:lnSpc>
              <a:defRPr lang="en-US"/>
            </a:pPr>
            <a:r>
              <a:rPr lang="en-GB" sz="1648" noProof="0" dirty="0">
                <a:solidFill>
                  <a:srgbClr val="414042"/>
                </a:solidFill>
                <a:latin typeface="Arial Regular" charset="77"/>
                <a:ea typeface="Arial Regular" charset="77"/>
                <a:cs typeface="Arial Regular" charset="77"/>
              </a:rPr>
              <a:t>Sustrans is the charity making it easier for people to walk and cycle.</a:t>
            </a:r>
          </a:p>
          <a:p>
            <a:pPr>
              <a:lnSpc>
                <a:spcPts val="2100"/>
              </a:lnSpc>
              <a:defRPr lang="en-US"/>
            </a:pPr>
            <a:endParaRPr lang="en-GB" sz="1648" noProof="0" dirty="0">
              <a:solidFill>
                <a:srgbClr val="414042"/>
              </a:solidFill>
              <a:latin typeface="Arial Regular" charset="77"/>
              <a:ea typeface="Arial Regular" charset="77"/>
              <a:cs typeface="Arial Regular" charset="77"/>
            </a:endParaRPr>
          </a:p>
          <a:p>
            <a:pPr>
              <a:lnSpc>
                <a:spcPts val="2100"/>
              </a:lnSpc>
              <a:defRPr lang="en-US"/>
            </a:pPr>
            <a:r>
              <a:rPr lang="en-GB" sz="1648" noProof="0" dirty="0">
                <a:solidFill>
                  <a:srgbClr val="414042"/>
                </a:solidFill>
                <a:latin typeface="Arial Regular" charset="77"/>
                <a:ea typeface="Arial Regular" charset="77"/>
                <a:cs typeface="Arial Regular" charset="77"/>
              </a:rPr>
              <a:t>We connect people and places, create liveable neighbourhoods, transform the school run and deliver a happier, healthier commute.</a:t>
            </a:r>
          </a:p>
          <a:p>
            <a:pPr>
              <a:lnSpc>
                <a:spcPts val="2100"/>
              </a:lnSpc>
              <a:defRPr lang="en-US"/>
            </a:pPr>
            <a:endParaRPr lang="en-GB" sz="1648" noProof="0" dirty="0">
              <a:solidFill>
                <a:srgbClr val="414042"/>
              </a:solidFill>
              <a:latin typeface="Arial Regular" charset="77"/>
              <a:ea typeface="Arial Regular" charset="77"/>
              <a:cs typeface="Arial Regular" charset="77"/>
            </a:endParaRPr>
          </a:p>
          <a:p>
            <a:pPr>
              <a:lnSpc>
                <a:spcPts val="2100"/>
              </a:lnSpc>
              <a:defRPr lang="en-US"/>
            </a:pPr>
            <a:r>
              <a:rPr lang="en-GB" sz="1648" noProof="0" dirty="0">
                <a:solidFill>
                  <a:srgbClr val="414042"/>
                </a:solidFill>
                <a:latin typeface="Arial Regular" charset="77"/>
                <a:ea typeface="Arial Regular" charset="77"/>
                <a:cs typeface="Arial Regular" charset="77"/>
              </a:rPr>
              <a:t>Join us on our journey.</a:t>
            </a:r>
          </a:p>
          <a:p>
            <a:pPr>
              <a:lnSpc>
                <a:spcPts val="2100"/>
              </a:lnSpc>
              <a:defRPr lang="en-US"/>
            </a:pPr>
            <a:endParaRPr lang="en-GB" sz="1648" noProof="0" dirty="0">
              <a:solidFill>
                <a:srgbClr val="414042"/>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a:solidFill>
                  <a:srgbClr val="414042"/>
                </a:solidFill>
                <a:latin typeface="Arial" charset="77"/>
                <a:ea typeface="Arial" charset="77"/>
                <a:cs typeface="Arial" charset="77"/>
              </a:rPr>
              <a:t>www.sustrans.org.uk</a:t>
            </a:r>
          </a:p>
          <a:p>
            <a:pPr>
              <a:lnSpc>
                <a:spcPts val="2061"/>
              </a:lnSpc>
              <a:defRPr lang="en-US"/>
            </a:pPr>
            <a:endParaRPr lang="en-GB" sz="1648" b="1" noProof="0" dirty="0">
              <a:solidFill>
                <a:srgbClr val="414042"/>
              </a:solidFill>
              <a:latin typeface="Arial" charset="77"/>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a:solidFill>
                  <a:srgbClr val="414042"/>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a:solidFill>
                  <a:srgbClr val="414042"/>
                </a:solidFill>
                <a:latin typeface="Arial Regular" charset="77"/>
                <a:ea typeface="Arial Regular" charset="77"/>
                <a:cs typeface="Arial Regular" charset="77"/>
              </a:rPr>
              <a:t>VAT Registration No. 416740656.</a:t>
            </a:r>
          </a:p>
        </p:txBody>
      </p:sp>
      <p:pic>
        <p:nvPicPr>
          <p:cNvPr id="8" name="Picture 7">
            <a:extLst>
              <a:ext uri="{FF2B5EF4-FFF2-40B4-BE49-F238E27FC236}">
                <a16:creationId xmlns:a16="http://schemas.microsoft.com/office/drawing/2014/main" id="{F64BB8C7-2AF1-49BB-9A98-43A3F7870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3797932"/>
            <a:ext cx="1872000" cy="888545"/>
          </a:xfrm>
          <a:prstGeom prst="rect">
            <a:avLst/>
          </a:prstGeom>
        </p:spPr>
      </p:pic>
    </p:spTree>
    <p:extLst>
      <p:ext uri="{BB962C8B-B14F-4D97-AF65-F5344CB8AC3E}">
        <p14:creationId xmlns:p14="http://schemas.microsoft.com/office/powerpoint/2010/main" val="236218262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gn-off Slide - Style Two">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6415" y="3687078"/>
            <a:ext cx="2039232" cy="1132907"/>
          </a:xfrm>
          <a:prstGeom prst="rect">
            <a:avLst/>
          </a:prstGeom>
        </p:spPr>
      </p:pic>
      <p:sp>
        <p:nvSpPr>
          <p:cNvPr id="3" name="Rectangle 2">
            <a:extLst>
              <a:ext uri="{FF2B5EF4-FFF2-40B4-BE49-F238E27FC236}">
                <a16:creationId xmlns:a16="http://schemas.microsoft.com/office/drawing/2014/main" id="{D368174D-F8C3-47D6-8654-0D2D3954895B}"/>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809953" y="639637"/>
            <a:ext cx="4098047" cy="2868961"/>
          </a:xfrm>
          <a:prstGeom prst="rect">
            <a:avLst/>
          </a:prstGeom>
          <a:noFill/>
          <a:ln>
            <a:noFill/>
          </a:ln>
        </p:spPr>
        <p:txBody>
          <a:bodyPr wrap="square" lIns="0" tIns="0" rIns="0" bIns="0" anchor="t"/>
          <a:lstStyle/>
          <a:p>
            <a:pPr>
              <a:lnSpc>
                <a:spcPts val="2100"/>
              </a:lnSpc>
              <a:defRPr lang="en-US"/>
            </a:pPr>
            <a:r>
              <a:rPr lang="en-GB" sz="1648" noProof="0" dirty="0">
                <a:solidFill>
                  <a:schemeClr val="bg2"/>
                </a:solidFill>
                <a:latin typeface="Arial Regular" charset="77"/>
                <a:ea typeface="Arial Regular" charset="77"/>
                <a:cs typeface="Arial Regular" charset="77"/>
              </a:rPr>
              <a:t>Sustrans is the charity making it easier for people to walk and cycle.</a:t>
            </a:r>
          </a:p>
          <a:p>
            <a:pPr>
              <a:lnSpc>
                <a:spcPts val="2100"/>
              </a:lnSpc>
              <a:defRPr lang="en-US"/>
            </a:pPr>
            <a:endParaRPr lang="en-GB" sz="1648" noProof="0" dirty="0">
              <a:solidFill>
                <a:schemeClr val="bg2"/>
              </a:solidFill>
              <a:latin typeface="Arial Regular" charset="77"/>
              <a:ea typeface="Arial Regular" charset="77"/>
              <a:cs typeface="Arial Regular" charset="77"/>
            </a:endParaRPr>
          </a:p>
          <a:p>
            <a:pPr>
              <a:lnSpc>
                <a:spcPts val="2100"/>
              </a:lnSpc>
              <a:defRPr lang="en-US"/>
            </a:pPr>
            <a:r>
              <a:rPr lang="en-GB" sz="1648" noProof="0" dirty="0">
                <a:solidFill>
                  <a:schemeClr val="bg2"/>
                </a:solidFill>
                <a:latin typeface="Arial Regular" charset="77"/>
                <a:ea typeface="Arial Regular" charset="77"/>
                <a:cs typeface="Arial Regular" charset="77"/>
              </a:rPr>
              <a:t>We connect people and places, create liveable neighbourhoods, transform the school run and deliver a happier, healthier commute.</a:t>
            </a:r>
          </a:p>
          <a:p>
            <a:pPr>
              <a:lnSpc>
                <a:spcPts val="2100"/>
              </a:lnSpc>
              <a:defRPr lang="en-US"/>
            </a:pPr>
            <a:endParaRPr lang="en-GB" sz="1648" noProof="0" dirty="0">
              <a:solidFill>
                <a:schemeClr val="bg2"/>
              </a:solidFill>
              <a:latin typeface="Arial Regular" charset="77"/>
              <a:ea typeface="Arial Regular" charset="77"/>
              <a:cs typeface="Arial Regular" charset="77"/>
            </a:endParaRPr>
          </a:p>
          <a:p>
            <a:pPr>
              <a:lnSpc>
                <a:spcPts val="2100"/>
              </a:lnSpc>
              <a:defRPr lang="en-US"/>
            </a:pPr>
            <a:r>
              <a:rPr lang="en-GB" sz="1648" noProof="0" dirty="0">
                <a:solidFill>
                  <a:schemeClr val="bg2"/>
                </a:solidFill>
                <a:latin typeface="Arial Regular" charset="77"/>
                <a:ea typeface="Arial Regular" charset="77"/>
                <a:cs typeface="Arial Regular" charset="77"/>
              </a:rPr>
              <a:t>Join us on our journey.</a:t>
            </a:r>
          </a:p>
          <a:p>
            <a:pPr>
              <a:lnSpc>
                <a:spcPts val="2100"/>
              </a:lnSpc>
              <a:defRPr lang="en-US"/>
            </a:pPr>
            <a:endParaRPr lang="en-GB" sz="1648" noProof="0" dirty="0">
              <a:solidFill>
                <a:schemeClr val="bg2"/>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a:solidFill>
                  <a:schemeClr val="accent4"/>
                </a:solidFill>
                <a:latin typeface="Arial" charset="77"/>
                <a:ea typeface="Arial" charset="77"/>
                <a:cs typeface="Arial" charset="77"/>
              </a:rPr>
              <a:t>www.sustrans.org.uk</a:t>
            </a:r>
          </a:p>
          <a:p>
            <a:pPr>
              <a:lnSpc>
                <a:spcPts val="2061"/>
              </a:lnSpc>
              <a:defRPr lang="en-US"/>
            </a:pPr>
            <a:endParaRPr lang="en-GB" sz="1648" b="1" noProof="0" dirty="0">
              <a:solidFill>
                <a:schemeClr val="accent4"/>
              </a:solidFill>
              <a:latin typeface="Arial" charset="77"/>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a:solidFill>
                  <a:schemeClr val="accent4"/>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a:solidFill>
                  <a:schemeClr val="accent4"/>
                </a:solidFill>
                <a:latin typeface="Arial Regular" charset="77"/>
                <a:ea typeface="Arial Regular" charset="77"/>
                <a:cs typeface="Arial Regular" charset="77"/>
              </a:rPr>
              <a:t>VAT Registration No. 416740656.</a:t>
            </a:r>
          </a:p>
        </p:txBody>
      </p:sp>
    </p:spTree>
    <p:extLst>
      <p:ext uri="{BB962C8B-B14F-4D97-AF65-F5344CB8AC3E}">
        <p14:creationId xmlns:p14="http://schemas.microsoft.com/office/powerpoint/2010/main" val="416374691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Title Slide - Style Two">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376" y="3939902"/>
            <a:ext cx="1606704" cy="892613"/>
          </a:xfrm>
          <a:prstGeom prst="rect">
            <a:avLst/>
          </a:prstGeom>
        </p:spPr>
      </p:pic>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4824512" y="-38250"/>
            <a:ext cx="4392000" cy="5220000"/>
          </a:xfrm>
          <a:prstGeom prst="rect">
            <a:avLst/>
          </a:prstGeom>
        </p:spPr>
        <p:txBody>
          <a:bodyPr/>
          <a:lstStyle>
            <a:lvl1pPr marL="0" indent="0">
              <a:buNone/>
              <a:defRPr sz="2000"/>
            </a:lvl1pPr>
          </a:lstStyle>
          <a:p>
            <a:r>
              <a:rPr lang="en-US" noProof="0"/>
              <a:t>Click icon to add picture</a:t>
            </a:r>
            <a:endParaRPr lang="en-GB" noProof="0" dirty="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803580" y="832648"/>
            <a:ext cx="3634979" cy="1595085"/>
          </a:xfrm>
          <a:prstGeom prst="rect">
            <a:avLst/>
          </a:prstGeom>
        </p:spPr>
        <p:txBody>
          <a:bodyPr lIns="0" tIns="0" rIns="0" bIns="0" anchor="b" anchorCtr="0"/>
          <a:lstStyle>
            <a:lvl1pPr marL="0" indent="0">
              <a:lnSpc>
                <a:spcPct val="100000"/>
              </a:lnSpc>
              <a:spcBef>
                <a:spcPts val="0"/>
              </a:spcBef>
              <a:buNone/>
              <a:defRPr sz="3500" b="1">
                <a:solidFill>
                  <a:schemeClr val="tx1"/>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803275" y="2571750"/>
            <a:ext cx="3635375" cy="792088"/>
          </a:xfrm>
          <a:prstGeom prst="rect">
            <a:avLst/>
          </a:prstGeom>
        </p:spPr>
        <p:txBody>
          <a:bodyPr lIns="0" tIns="0" rIns="0" bIns="0"/>
          <a:lstStyle>
            <a:lvl1pPr marL="0" indent="0">
              <a:lnSpc>
                <a:spcPct val="100000"/>
              </a:lnSpc>
              <a:spcBef>
                <a:spcPts val="0"/>
              </a:spcBef>
              <a:buNone/>
              <a:defRPr sz="1400" b="1">
                <a:solidFill>
                  <a:schemeClr val="accent4"/>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 </a:t>
            </a:r>
          </a:p>
        </p:txBody>
      </p:sp>
    </p:spTree>
    <p:extLst>
      <p:ext uri="{BB962C8B-B14F-4D97-AF65-F5344CB8AC3E}">
        <p14:creationId xmlns:p14="http://schemas.microsoft.com/office/powerpoint/2010/main" val="55186952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gn-off Slide - Style Three">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68174D-F8C3-47D6-8654-0D2D3954895B}"/>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809953" y="639637"/>
            <a:ext cx="4098047" cy="2868961"/>
          </a:xfrm>
          <a:prstGeom prst="rect">
            <a:avLst/>
          </a:prstGeom>
          <a:noFill/>
          <a:ln>
            <a:noFill/>
          </a:ln>
        </p:spPr>
        <p:txBody>
          <a:bodyPr wrap="square" lIns="0" tIns="0" rIns="0" bIns="0" anchor="t"/>
          <a:lstStyle/>
          <a:p>
            <a:pPr>
              <a:lnSpc>
                <a:spcPts val="2100"/>
              </a:lnSpc>
              <a:defRPr lang="en-US"/>
            </a:pPr>
            <a:r>
              <a:rPr lang="en-GB" sz="1648" noProof="0" dirty="0">
                <a:solidFill>
                  <a:schemeClr val="tx1"/>
                </a:solidFill>
                <a:latin typeface="Arial Regular" charset="77"/>
                <a:ea typeface="Arial Regular" charset="77"/>
                <a:cs typeface="Arial Regular" charset="77"/>
              </a:rPr>
              <a:t>Sustrans is the charity making it easier for people to walk and cycle.</a:t>
            </a:r>
          </a:p>
          <a:p>
            <a:pPr>
              <a:lnSpc>
                <a:spcPts val="2100"/>
              </a:lnSpc>
              <a:defRPr lang="en-US"/>
            </a:pPr>
            <a:endParaRPr lang="en-GB" sz="1648" noProof="0" dirty="0">
              <a:solidFill>
                <a:schemeClr val="tx1"/>
              </a:solidFill>
              <a:latin typeface="Arial Regular" charset="77"/>
              <a:ea typeface="Arial Regular" charset="77"/>
              <a:cs typeface="Arial Regular" charset="77"/>
            </a:endParaRPr>
          </a:p>
          <a:p>
            <a:pPr>
              <a:lnSpc>
                <a:spcPts val="2100"/>
              </a:lnSpc>
              <a:defRPr lang="en-US"/>
            </a:pPr>
            <a:r>
              <a:rPr lang="en-GB" sz="1648" noProof="0" dirty="0">
                <a:solidFill>
                  <a:schemeClr val="tx1"/>
                </a:solidFill>
                <a:latin typeface="Arial Regular" charset="77"/>
                <a:ea typeface="Arial Regular" charset="77"/>
                <a:cs typeface="Arial Regular" charset="77"/>
              </a:rPr>
              <a:t>We connect people and places, create liveable neighbourhoods, transform the school run and deliver a happier, healthier commute.</a:t>
            </a:r>
          </a:p>
          <a:p>
            <a:pPr>
              <a:lnSpc>
                <a:spcPts val="2100"/>
              </a:lnSpc>
              <a:defRPr lang="en-US"/>
            </a:pPr>
            <a:endParaRPr lang="en-GB" sz="1648" noProof="0" dirty="0">
              <a:solidFill>
                <a:schemeClr val="tx1"/>
              </a:solidFill>
              <a:latin typeface="Arial Regular" charset="77"/>
              <a:ea typeface="Arial Regular" charset="77"/>
              <a:cs typeface="Arial Regular" charset="77"/>
            </a:endParaRPr>
          </a:p>
          <a:p>
            <a:pPr>
              <a:lnSpc>
                <a:spcPts val="2100"/>
              </a:lnSpc>
              <a:defRPr lang="en-US"/>
            </a:pPr>
            <a:r>
              <a:rPr lang="en-GB" sz="1648" noProof="0" dirty="0">
                <a:solidFill>
                  <a:schemeClr val="tx1"/>
                </a:solidFill>
                <a:latin typeface="Arial Regular" charset="77"/>
                <a:ea typeface="Arial Regular" charset="77"/>
                <a:cs typeface="Arial Regular" charset="77"/>
              </a:rPr>
              <a:t>Join us on our journey.</a:t>
            </a:r>
          </a:p>
          <a:p>
            <a:pPr>
              <a:lnSpc>
                <a:spcPts val="2100"/>
              </a:lnSpc>
              <a:defRPr lang="en-US"/>
            </a:pPr>
            <a:endParaRPr lang="en-GB" sz="1648" noProof="0" dirty="0">
              <a:solidFill>
                <a:schemeClr val="tx1"/>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a:solidFill>
                  <a:schemeClr val="tx1"/>
                </a:solidFill>
                <a:latin typeface="Arial" charset="77"/>
                <a:ea typeface="Arial" charset="77"/>
                <a:cs typeface="Arial" charset="77"/>
              </a:rPr>
              <a:t>www.sustrans.org.uk</a:t>
            </a:r>
          </a:p>
          <a:p>
            <a:pPr>
              <a:lnSpc>
                <a:spcPts val="2061"/>
              </a:lnSpc>
              <a:defRPr lang="en-US"/>
            </a:pPr>
            <a:endParaRPr lang="en-GB" sz="1648" b="1" noProof="0" dirty="0">
              <a:solidFill>
                <a:schemeClr val="tx1"/>
              </a:solidFill>
              <a:latin typeface="Arial" charset="77"/>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a:solidFill>
                  <a:schemeClr val="tx1"/>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a:solidFill>
                  <a:schemeClr val="tx1"/>
                </a:solidFill>
                <a:latin typeface="Arial Regular" charset="77"/>
                <a:ea typeface="Arial Regular" charset="77"/>
                <a:cs typeface="Arial Regular" charset="77"/>
              </a:rPr>
              <a:t>VAT Registration No. 416740656.</a:t>
            </a:r>
          </a:p>
        </p:txBody>
      </p:sp>
      <p:pic>
        <p:nvPicPr>
          <p:cNvPr id="8" name="Picture 7">
            <a:extLst>
              <a:ext uri="{FF2B5EF4-FFF2-40B4-BE49-F238E27FC236}">
                <a16:creationId xmlns:a16="http://schemas.microsoft.com/office/drawing/2014/main" id="{F64BB8C7-2AF1-49BB-9A98-43A3F7870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3797932"/>
            <a:ext cx="1871999" cy="888544"/>
          </a:xfrm>
          <a:prstGeom prst="rect">
            <a:avLst/>
          </a:prstGeom>
        </p:spPr>
      </p:pic>
    </p:spTree>
    <p:extLst>
      <p:ext uri="{BB962C8B-B14F-4D97-AF65-F5344CB8AC3E}">
        <p14:creationId xmlns:p14="http://schemas.microsoft.com/office/powerpoint/2010/main" val="375733556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gn-off Slide - Style Thre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68174D-F8C3-47D6-8654-0D2D3954895B}"/>
              </a:ext>
            </a:extLst>
          </p:cNvPr>
          <p:cNvSpPr/>
          <p:nvPr userDrawn="1"/>
        </p:nvSpPr>
        <p:spPr>
          <a:xfrm>
            <a:off x="-108520" y="-38250"/>
            <a:ext cx="468000" cy="522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a16="http://schemas.microsoft.com/office/drawing/2014/main" id="{9C8653CA-8B3D-4A5E-A2A2-E778097BB3AB}"/>
              </a:ext>
            </a:extLst>
          </p:cNvPr>
          <p:cNvSpPr txBox="1"/>
          <p:nvPr userDrawn="1"/>
        </p:nvSpPr>
        <p:spPr>
          <a:xfrm>
            <a:off x="809953" y="639637"/>
            <a:ext cx="4098047" cy="2868961"/>
          </a:xfrm>
          <a:prstGeom prst="rect">
            <a:avLst/>
          </a:prstGeom>
          <a:noFill/>
          <a:ln>
            <a:noFill/>
          </a:ln>
        </p:spPr>
        <p:txBody>
          <a:bodyPr wrap="square" lIns="0" tIns="0" rIns="0" bIns="0" anchor="t"/>
          <a:lstStyle/>
          <a:p>
            <a:pPr>
              <a:lnSpc>
                <a:spcPts val="2100"/>
              </a:lnSpc>
              <a:defRPr lang="en-US"/>
            </a:pPr>
            <a:r>
              <a:rPr lang="en-GB" sz="1648" noProof="0" dirty="0">
                <a:solidFill>
                  <a:schemeClr val="tx1"/>
                </a:solidFill>
                <a:latin typeface="Arial Regular" charset="77"/>
                <a:ea typeface="Arial Regular" charset="77"/>
                <a:cs typeface="Arial Regular" charset="77"/>
              </a:rPr>
              <a:t>Sustrans is the charity making it easier for people to walk and cycle.</a:t>
            </a:r>
          </a:p>
          <a:p>
            <a:pPr>
              <a:lnSpc>
                <a:spcPts val="2100"/>
              </a:lnSpc>
              <a:defRPr lang="en-US"/>
            </a:pPr>
            <a:endParaRPr lang="en-GB" sz="1648" noProof="0" dirty="0">
              <a:solidFill>
                <a:schemeClr val="tx1"/>
              </a:solidFill>
              <a:latin typeface="Arial Regular" charset="77"/>
              <a:ea typeface="Arial Regular" charset="77"/>
              <a:cs typeface="Arial Regular" charset="77"/>
            </a:endParaRPr>
          </a:p>
          <a:p>
            <a:pPr>
              <a:lnSpc>
                <a:spcPts val="2100"/>
              </a:lnSpc>
              <a:defRPr lang="en-US"/>
            </a:pPr>
            <a:r>
              <a:rPr lang="en-GB" sz="1648" noProof="0" dirty="0">
                <a:solidFill>
                  <a:schemeClr val="tx1"/>
                </a:solidFill>
                <a:latin typeface="Arial Regular" charset="77"/>
                <a:ea typeface="Arial Regular" charset="77"/>
                <a:cs typeface="Arial Regular" charset="77"/>
              </a:rPr>
              <a:t>We connect people and places, create liveable neighbourhoods, transform the school run and deliver a happier, healthier commute.</a:t>
            </a:r>
          </a:p>
          <a:p>
            <a:pPr>
              <a:lnSpc>
                <a:spcPts val="2100"/>
              </a:lnSpc>
              <a:defRPr lang="en-US"/>
            </a:pPr>
            <a:endParaRPr lang="en-GB" sz="1648" noProof="0" dirty="0">
              <a:solidFill>
                <a:schemeClr val="tx1"/>
              </a:solidFill>
              <a:latin typeface="Arial Regular" charset="77"/>
              <a:ea typeface="Arial Regular" charset="77"/>
              <a:cs typeface="Arial Regular" charset="77"/>
            </a:endParaRPr>
          </a:p>
          <a:p>
            <a:pPr>
              <a:lnSpc>
                <a:spcPts val="2100"/>
              </a:lnSpc>
              <a:defRPr lang="en-US"/>
            </a:pPr>
            <a:r>
              <a:rPr lang="en-GB" sz="1648" noProof="0" dirty="0">
                <a:solidFill>
                  <a:schemeClr val="tx1"/>
                </a:solidFill>
                <a:latin typeface="Arial Regular" charset="77"/>
                <a:ea typeface="Arial Regular" charset="77"/>
                <a:cs typeface="Arial Regular" charset="77"/>
              </a:rPr>
              <a:t>Join us on our journey.</a:t>
            </a:r>
          </a:p>
          <a:p>
            <a:pPr>
              <a:lnSpc>
                <a:spcPts val="2100"/>
              </a:lnSpc>
              <a:defRPr lang="en-US"/>
            </a:pPr>
            <a:endParaRPr lang="en-GB" sz="1648" noProof="0" dirty="0">
              <a:solidFill>
                <a:schemeClr val="tx1"/>
              </a:solidFill>
              <a:latin typeface="Arial Regular" charset="77"/>
              <a:ea typeface="Arial Regular" charset="77"/>
              <a:cs typeface="Arial Regular" charset="77"/>
            </a:endParaRPr>
          </a:p>
        </p:txBody>
      </p:sp>
      <p:sp>
        <p:nvSpPr>
          <p:cNvPr id="5" name="TextBox 4">
            <a:extLst>
              <a:ext uri="{FF2B5EF4-FFF2-40B4-BE49-F238E27FC236}">
                <a16:creationId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a:solidFill>
                  <a:schemeClr val="tx1"/>
                </a:solidFill>
                <a:latin typeface="Arial" charset="77"/>
                <a:ea typeface="Arial" charset="77"/>
                <a:cs typeface="Arial" charset="77"/>
              </a:rPr>
              <a:t>www.sustrans.org.uk</a:t>
            </a:r>
          </a:p>
          <a:p>
            <a:pPr>
              <a:lnSpc>
                <a:spcPts val="2061"/>
              </a:lnSpc>
              <a:defRPr lang="en-US"/>
            </a:pPr>
            <a:endParaRPr lang="en-GB" sz="1648" b="1" noProof="0" dirty="0">
              <a:solidFill>
                <a:schemeClr val="tx1"/>
              </a:solidFill>
              <a:latin typeface="Arial" charset="77"/>
              <a:ea typeface="Arial" charset="77"/>
              <a:cs typeface="Arial" charset="77"/>
            </a:endParaRPr>
          </a:p>
        </p:txBody>
      </p:sp>
      <p:sp>
        <p:nvSpPr>
          <p:cNvPr id="6" name="TextBox 5">
            <a:extLst>
              <a:ext uri="{FF2B5EF4-FFF2-40B4-BE49-F238E27FC236}">
                <a16:creationId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a:solidFill>
                  <a:schemeClr val="tx1"/>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a:solidFill>
                  <a:schemeClr val="tx1"/>
                </a:solidFill>
                <a:latin typeface="Arial Regular" charset="77"/>
                <a:ea typeface="Arial Regular" charset="77"/>
                <a:cs typeface="Arial Regular" charset="77"/>
              </a:rPr>
              <a:t>VAT Registration No. 416740656.</a:t>
            </a:r>
          </a:p>
        </p:txBody>
      </p:sp>
      <p:pic>
        <p:nvPicPr>
          <p:cNvPr id="8" name="Picture 7">
            <a:extLst>
              <a:ext uri="{FF2B5EF4-FFF2-40B4-BE49-F238E27FC236}">
                <a16:creationId xmlns:a16="http://schemas.microsoft.com/office/drawing/2014/main" id="{F64BB8C7-2AF1-49BB-9A98-43A3F7870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3797932"/>
            <a:ext cx="1871999" cy="888544"/>
          </a:xfrm>
          <a:prstGeom prst="rect">
            <a:avLst/>
          </a:prstGeom>
        </p:spPr>
      </p:pic>
    </p:spTree>
    <p:extLst>
      <p:ext uri="{BB962C8B-B14F-4D97-AF65-F5344CB8AC3E}">
        <p14:creationId xmlns:p14="http://schemas.microsoft.com/office/powerpoint/2010/main" val="14215649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Title Slide - Style Thre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4824512" y="-38250"/>
            <a:ext cx="4392000" cy="5220000"/>
          </a:xfrm>
          <a:prstGeom prst="rect">
            <a:avLst/>
          </a:prstGeom>
        </p:spPr>
        <p:txBody>
          <a:bodyPr/>
          <a:lstStyle>
            <a:lvl1pPr marL="0" indent="0">
              <a:buNone/>
              <a:defRPr sz="2000">
                <a:solidFill>
                  <a:schemeClr val="bg1"/>
                </a:solidFill>
              </a:defRPr>
            </a:lvl1pPr>
          </a:lstStyle>
          <a:p>
            <a:r>
              <a:rPr lang="en-US" noProof="0"/>
              <a:t>Click icon to add picture</a:t>
            </a:r>
            <a:endParaRPr lang="en-GB" noProof="0" dirty="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581" y="4043069"/>
            <a:ext cx="1461598" cy="693748"/>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803671" y="843558"/>
            <a:ext cx="3634979" cy="1595085"/>
          </a:xfrm>
          <a:prstGeom prst="rect">
            <a:avLst/>
          </a:prstGeom>
        </p:spPr>
        <p:txBody>
          <a:bodyPr lIns="0" tIns="0" rIns="0" bIns="0" anchor="b" anchorCtr="0"/>
          <a:lstStyle>
            <a:lvl1pPr marL="0" indent="0">
              <a:lnSpc>
                <a:spcPct val="100000"/>
              </a:lnSpc>
              <a:spcBef>
                <a:spcPts val="0"/>
              </a:spcBef>
              <a:buNone/>
              <a:defRPr sz="3500" b="1">
                <a:solidFill>
                  <a:schemeClr val="bg1"/>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803275" y="2571750"/>
            <a:ext cx="3635375" cy="792088"/>
          </a:xfrm>
          <a:prstGeom prst="rect">
            <a:avLst/>
          </a:prstGeom>
        </p:spPr>
        <p:txBody>
          <a:bodyPr lIns="0" tIns="0" rIns="0" bIns="0"/>
          <a:lstStyle>
            <a:lvl1pPr marL="0" indent="0">
              <a:lnSpc>
                <a:spcPct val="100000"/>
              </a:lnSpc>
              <a:spcBef>
                <a:spcPts val="0"/>
              </a:spcBef>
              <a:buNone/>
              <a:defRPr sz="1400" b="1">
                <a:solidFill>
                  <a:schemeClr val="bg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 </a:t>
            </a:r>
          </a:p>
        </p:txBody>
      </p:sp>
    </p:spTree>
    <p:extLst>
      <p:ext uri="{BB962C8B-B14F-4D97-AF65-F5344CB8AC3E}">
        <p14:creationId xmlns:p14="http://schemas.microsoft.com/office/powerpoint/2010/main" val="175284207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hoto Title Slide - Style Thre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FD3C38A-7ABD-475E-9E88-50A2FBDB15CF}"/>
              </a:ext>
            </a:extLst>
          </p:cNvPr>
          <p:cNvSpPr>
            <a:spLocks noGrp="1"/>
          </p:cNvSpPr>
          <p:nvPr>
            <p:ph type="pic" sz="quarter" idx="10"/>
          </p:nvPr>
        </p:nvSpPr>
        <p:spPr>
          <a:xfrm>
            <a:off x="4824512" y="-38250"/>
            <a:ext cx="4392000" cy="5220000"/>
          </a:xfrm>
          <a:prstGeom prst="rect">
            <a:avLst/>
          </a:prstGeom>
        </p:spPr>
        <p:txBody>
          <a:bodyPr/>
          <a:lstStyle>
            <a:lvl1pPr marL="0" indent="0">
              <a:buNone/>
              <a:defRPr sz="2000">
                <a:solidFill>
                  <a:schemeClr val="bg1"/>
                </a:solidFill>
              </a:defRPr>
            </a:lvl1pPr>
          </a:lstStyle>
          <a:p>
            <a:r>
              <a:rPr lang="en-US" noProof="0"/>
              <a:t>Click icon to add picture</a:t>
            </a:r>
            <a:endParaRPr lang="en-GB" noProof="0" dirty="0"/>
          </a:p>
        </p:txBody>
      </p:sp>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581" y="4043069"/>
            <a:ext cx="1461598" cy="693748"/>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803671" y="843558"/>
            <a:ext cx="3634979" cy="1595085"/>
          </a:xfrm>
          <a:prstGeom prst="rect">
            <a:avLst/>
          </a:prstGeom>
        </p:spPr>
        <p:txBody>
          <a:bodyPr lIns="0" tIns="0" rIns="0" bIns="0" anchor="b" anchorCtr="0"/>
          <a:lstStyle>
            <a:lvl1pPr marL="0" indent="0">
              <a:lnSpc>
                <a:spcPct val="100000"/>
              </a:lnSpc>
              <a:spcBef>
                <a:spcPts val="0"/>
              </a:spcBef>
              <a:buNone/>
              <a:defRPr sz="3500" b="1">
                <a:solidFill>
                  <a:schemeClr val="tx1"/>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803275" y="2571750"/>
            <a:ext cx="3635375" cy="792088"/>
          </a:xfrm>
          <a:prstGeom prst="rect">
            <a:avLst/>
          </a:prstGeom>
        </p:spPr>
        <p:txBody>
          <a:bodyPr lIns="0" tIns="0" rIns="0" bIns="0"/>
          <a:lstStyle>
            <a:lvl1pPr marL="0" indent="0">
              <a:lnSpc>
                <a:spcPct val="100000"/>
              </a:lnSpc>
              <a:spcBef>
                <a:spcPts val="0"/>
              </a:spcBef>
              <a:buNone/>
              <a:defRPr sz="1400" b="1">
                <a:solidFill>
                  <a:schemeClr val="tx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 </a:t>
            </a:r>
          </a:p>
        </p:txBody>
      </p:sp>
    </p:spTree>
    <p:extLst>
      <p:ext uri="{BB962C8B-B14F-4D97-AF65-F5344CB8AC3E}">
        <p14:creationId xmlns:p14="http://schemas.microsoft.com/office/powerpoint/2010/main" val="5495176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Title Slide - Style On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4043069"/>
            <a:ext cx="1461600" cy="69374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792000" y="864000"/>
            <a:ext cx="5076000" cy="1872000"/>
          </a:xfrm>
          <a:prstGeom prst="rect">
            <a:avLst/>
          </a:prstGeom>
        </p:spPr>
        <p:txBody>
          <a:bodyPr lIns="0" tIns="0" rIns="0" bIns="0" anchor="b" anchorCtr="0"/>
          <a:lstStyle>
            <a:lvl1pPr marL="0" indent="0">
              <a:lnSpc>
                <a:spcPct val="100000"/>
              </a:lnSpc>
              <a:spcBef>
                <a:spcPts val="0"/>
              </a:spcBef>
              <a:buNone/>
              <a:defRPr sz="4700" b="1">
                <a:solidFill>
                  <a:schemeClr val="bg2"/>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23" name="Text Placeholder 22">
            <a:extLst>
              <a:ext uri="{FF2B5EF4-FFF2-40B4-BE49-F238E27FC236}">
                <a16:creationId xmlns:a16="http://schemas.microsoft.com/office/drawing/2014/main" id="{552FE706-365F-400B-BE44-CAB54B32E723}"/>
              </a:ext>
            </a:extLst>
          </p:cNvPr>
          <p:cNvSpPr>
            <a:spLocks noGrp="1"/>
          </p:cNvSpPr>
          <p:nvPr>
            <p:ph type="body" sz="quarter" idx="12" hasCustomPrompt="1"/>
          </p:nvPr>
        </p:nvSpPr>
        <p:spPr>
          <a:xfrm>
            <a:off x="792000" y="2931789"/>
            <a:ext cx="5087275" cy="792089"/>
          </a:xfrm>
          <a:prstGeom prst="rect">
            <a:avLst/>
          </a:prstGeom>
        </p:spPr>
        <p:txBody>
          <a:bodyPr lIns="0" tIns="0" rIns="0" bIns="0"/>
          <a:lstStyle>
            <a:lvl1pPr marL="0" indent="0">
              <a:lnSpc>
                <a:spcPct val="100000"/>
              </a:lnSpc>
              <a:spcBef>
                <a:spcPts val="0"/>
              </a:spcBef>
              <a:buNone/>
              <a:defRPr sz="1700" b="1">
                <a:solidFill>
                  <a:schemeClr val="tx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a:t>
            </a:r>
          </a:p>
        </p:txBody>
      </p:sp>
    </p:spTree>
    <p:extLst>
      <p:ext uri="{BB962C8B-B14F-4D97-AF65-F5344CB8AC3E}">
        <p14:creationId xmlns:p14="http://schemas.microsoft.com/office/powerpoint/2010/main" val="325923134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itle Slide - Style Two">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4043069"/>
            <a:ext cx="1461600" cy="693748"/>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792000" y="864000"/>
            <a:ext cx="5076000" cy="1872000"/>
          </a:xfrm>
          <a:prstGeom prst="rect">
            <a:avLst/>
          </a:prstGeom>
        </p:spPr>
        <p:txBody>
          <a:bodyPr lIns="0" tIns="0" rIns="0" bIns="0" anchor="b" anchorCtr="0"/>
          <a:lstStyle>
            <a:lvl1pPr marL="0" indent="0">
              <a:lnSpc>
                <a:spcPct val="100000"/>
              </a:lnSpc>
              <a:spcBef>
                <a:spcPts val="0"/>
              </a:spcBef>
              <a:buNone/>
              <a:defRPr sz="4700" b="1">
                <a:solidFill>
                  <a:schemeClr val="accent6"/>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6" name="Text Placeholder 22">
            <a:extLst>
              <a:ext uri="{FF2B5EF4-FFF2-40B4-BE49-F238E27FC236}">
                <a16:creationId xmlns:a16="http://schemas.microsoft.com/office/drawing/2014/main" id="{9670CDDB-7361-413B-A408-3D47C982A632}"/>
              </a:ext>
            </a:extLst>
          </p:cNvPr>
          <p:cNvSpPr>
            <a:spLocks noGrp="1"/>
          </p:cNvSpPr>
          <p:nvPr>
            <p:ph type="body" sz="quarter" idx="12" hasCustomPrompt="1"/>
          </p:nvPr>
        </p:nvSpPr>
        <p:spPr>
          <a:xfrm>
            <a:off x="792000" y="2931789"/>
            <a:ext cx="5087275" cy="792089"/>
          </a:xfrm>
          <a:prstGeom prst="rect">
            <a:avLst/>
          </a:prstGeom>
        </p:spPr>
        <p:txBody>
          <a:bodyPr lIns="0" tIns="0" rIns="0" bIns="0"/>
          <a:lstStyle>
            <a:lvl1pPr marL="0" indent="0">
              <a:lnSpc>
                <a:spcPct val="100000"/>
              </a:lnSpc>
              <a:spcBef>
                <a:spcPts val="0"/>
              </a:spcBef>
              <a:buNone/>
              <a:defRPr sz="1700" b="1">
                <a:solidFill>
                  <a:schemeClr val="bg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a:t>
            </a:r>
          </a:p>
        </p:txBody>
      </p:sp>
    </p:spTree>
    <p:extLst>
      <p:ext uri="{BB962C8B-B14F-4D97-AF65-F5344CB8AC3E}">
        <p14:creationId xmlns:p14="http://schemas.microsoft.com/office/powerpoint/2010/main" val="214825639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itle Slide - Style Thre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4043069"/>
            <a:ext cx="1461600" cy="69374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792000" y="864000"/>
            <a:ext cx="5076000" cy="1872000"/>
          </a:xfrm>
          <a:prstGeom prst="rect">
            <a:avLst/>
          </a:prstGeom>
        </p:spPr>
        <p:txBody>
          <a:bodyPr lIns="0" tIns="0" rIns="0" bIns="0" anchor="b" anchorCtr="0"/>
          <a:lstStyle>
            <a:lvl1pPr marL="0" indent="0">
              <a:lnSpc>
                <a:spcPct val="100000"/>
              </a:lnSpc>
              <a:spcBef>
                <a:spcPts val="0"/>
              </a:spcBef>
              <a:buNone/>
              <a:defRPr sz="4700" b="1">
                <a:solidFill>
                  <a:schemeClr val="bg2"/>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6" name="Text Placeholder 22">
            <a:extLst>
              <a:ext uri="{FF2B5EF4-FFF2-40B4-BE49-F238E27FC236}">
                <a16:creationId xmlns:a16="http://schemas.microsoft.com/office/drawing/2014/main" id="{60433C0A-A5E2-46F3-9C61-7B0EBD95A8B1}"/>
              </a:ext>
            </a:extLst>
          </p:cNvPr>
          <p:cNvSpPr>
            <a:spLocks noGrp="1"/>
          </p:cNvSpPr>
          <p:nvPr>
            <p:ph type="body" sz="quarter" idx="12" hasCustomPrompt="1"/>
          </p:nvPr>
        </p:nvSpPr>
        <p:spPr>
          <a:xfrm>
            <a:off x="792000" y="2931789"/>
            <a:ext cx="5087275" cy="792089"/>
          </a:xfrm>
          <a:prstGeom prst="rect">
            <a:avLst/>
          </a:prstGeom>
        </p:spPr>
        <p:txBody>
          <a:bodyPr lIns="0" tIns="0" rIns="0" bIns="0"/>
          <a:lstStyle>
            <a:lvl1pPr marL="0" indent="0">
              <a:lnSpc>
                <a:spcPct val="100000"/>
              </a:lnSpc>
              <a:spcBef>
                <a:spcPts val="0"/>
              </a:spcBef>
              <a:buNone/>
              <a:defRPr sz="1700" b="1">
                <a:solidFill>
                  <a:schemeClr val="tx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a:t>
            </a:r>
          </a:p>
        </p:txBody>
      </p:sp>
    </p:spTree>
    <p:extLst>
      <p:ext uri="{BB962C8B-B14F-4D97-AF65-F5344CB8AC3E}">
        <p14:creationId xmlns:p14="http://schemas.microsoft.com/office/powerpoint/2010/main" val="292192382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Title Slide - Style Thre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3310F2-386F-4409-BE43-494BAD11D569}"/>
              </a:ext>
            </a:extLst>
          </p:cNvPr>
          <p:cNvSpPr/>
          <p:nvPr userDrawn="1"/>
        </p:nvSpPr>
        <p:spPr>
          <a:xfrm>
            <a:off x="-108520" y="-38250"/>
            <a:ext cx="468000" cy="5220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F5BA3519-CC5B-48A8-B9C2-E6621BC1D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4011910"/>
            <a:ext cx="1461600" cy="693749"/>
          </a:xfrm>
          <a:prstGeom prst="rect">
            <a:avLst/>
          </a:prstGeom>
        </p:spPr>
      </p:pic>
      <p:sp>
        <p:nvSpPr>
          <p:cNvPr id="13" name="Text Placeholder 12">
            <a:extLst>
              <a:ext uri="{FF2B5EF4-FFF2-40B4-BE49-F238E27FC236}">
                <a16:creationId xmlns:a16="http://schemas.microsoft.com/office/drawing/2014/main" id="{DCCCF3C0-D7BC-4491-BCC3-DC18E41C1C22}"/>
              </a:ext>
            </a:extLst>
          </p:cNvPr>
          <p:cNvSpPr>
            <a:spLocks noGrp="1"/>
          </p:cNvSpPr>
          <p:nvPr>
            <p:ph type="body" sz="quarter" idx="11" hasCustomPrompt="1"/>
          </p:nvPr>
        </p:nvSpPr>
        <p:spPr>
          <a:xfrm>
            <a:off x="792000" y="864000"/>
            <a:ext cx="5076000" cy="1872000"/>
          </a:xfrm>
          <a:prstGeom prst="rect">
            <a:avLst/>
          </a:prstGeom>
        </p:spPr>
        <p:txBody>
          <a:bodyPr lIns="0" tIns="0" rIns="0" bIns="0" anchor="b" anchorCtr="0"/>
          <a:lstStyle>
            <a:lvl1pPr marL="0" indent="0">
              <a:lnSpc>
                <a:spcPct val="100000"/>
              </a:lnSpc>
              <a:spcBef>
                <a:spcPts val="0"/>
              </a:spcBef>
              <a:buNone/>
              <a:defRPr sz="4700" b="1">
                <a:solidFill>
                  <a:schemeClr val="tx1"/>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a:t>Title or speaker over up to three lines at most</a:t>
            </a:r>
          </a:p>
        </p:txBody>
      </p:sp>
      <p:sp>
        <p:nvSpPr>
          <p:cNvPr id="6" name="Text Placeholder 22">
            <a:extLst>
              <a:ext uri="{FF2B5EF4-FFF2-40B4-BE49-F238E27FC236}">
                <a16:creationId xmlns:a16="http://schemas.microsoft.com/office/drawing/2014/main" id="{60433C0A-A5E2-46F3-9C61-7B0EBD95A8B1}"/>
              </a:ext>
            </a:extLst>
          </p:cNvPr>
          <p:cNvSpPr>
            <a:spLocks noGrp="1"/>
          </p:cNvSpPr>
          <p:nvPr>
            <p:ph type="body" sz="quarter" idx="12" hasCustomPrompt="1"/>
          </p:nvPr>
        </p:nvSpPr>
        <p:spPr>
          <a:xfrm>
            <a:off x="792000" y="2931789"/>
            <a:ext cx="5087275" cy="792089"/>
          </a:xfrm>
          <a:prstGeom prst="rect">
            <a:avLst/>
          </a:prstGeom>
        </p:spPr>
        <p:txBody>
          <a:bodyPr lIns="0" tIns="0" rIns="0" bIns="0"/>
          <a:lstStyle>
            <a:lvl1pPr marL="0" indent="0">
              <a:lnSpc>
                <a:spcPct val="100000"/>
              </a:lnSpc>
              <a:spcBef>
                <a:spcPts val="0"/>
              </a:spcBef>
              <a:buNone/>
              <a:defRPr sz="1700" b="1">
                <a:solidFill>
                  <a:schemeClr val="tx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a:t>Subtitle over up to three lines.</a:t>
            </a:r>
          </a:p>
        </p:txBody>
      </p:sp>
    </p:spTree>
    <p:extLst>
      <p:ext uri="{BB962C8B-B14F-4D97-AF65-F5344CB8AC3E}">
        <p14:creationId xmlns:p14="http://schemas.microsoft.com/office/powerpoint/2010/main" val="12228998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14" name="Text Placeholder 6">
            <a:extLst>
              <a:ext uri="{FF2B5EF4-FFF2-40B4-BE49-F238E27FC236}">
                <a16:creationId xmlns:a16="http://schemas.microsoft.com/office/drawing/2014/main" id="{D9DFFB0D-56F2-4EAA-9A87-4B957505158E}"/>
              </a:ext>
            </a:extLst>
          </p:cNvPr>
          <p:cNvSpPr>
            <a:spLocks noGrp="1"/>
          </p:cNvSpPr>
          <p:nvPr>
            <p:ph type="body" sz="quarter" idx="11"/>
          </p:nvPr>
        </p:nvSpPr>
        <p:spPr>
          <a:xfrm>
            <a:off x="792000" y="1295999"/>
            <a:ext cx="7956000" cy="2931513"/>
          </a:xfrm>
          <a:prstGeom prst="rect">
            <a:avLst/>
          </a:prstGeom>
        </p:spPr>
        <p:txBody>
          <a:bodyPr lIns="0" tIns="0" rIns="0" bIns="0"/>
          <a:lstStyle>
            <a:lvl1pPr marL="0" indent="0">
              <a:lnSpc>
                <a:spcPct val="100000"/>
              </a:lnSpc>
              <a:spcBef>
                <a:spcPts val="0"/>
              </a:spcBef>
              <a:spcAft>
                <a:spcPts val="1200"/>
              </a:spcAft>
              <a:buNone/>
              <a:defRPr sz="1700"/>
            </a:lvl1pPr>
            <a:lvl2pPr marL="155540" indent="0">
              <a:lnSpc>
                <a:spcPct val="100000"/>
              </a:lnSpc>
              <a:spcBef>
                <a:spcPts val="0"/>
              </a:spcBef>
              <a:spcAft>
                <a:spcPts val="1200"/>
              </a:spcAft>
              <a:buNone/>
              <a:defRPr sz="1700"/>
            </a:lvl2pPr>
            <a:lvl3pPr marL="311079" indent="0">
              <a:lnSpc>
                <a:spcPct val="100000"/>
              </a:lnSpc>
              <a:spcBef>
                <a:spcPts val="0"/>
              </a:spcBef>
              <a:spcAft>
                <a:spcPts val="1200"/>
              </a:spcAft>
              <a:buNone/>
              <a:defRPr sz="1700"/>
            </a:lvl3pPr>
            <a:lvl4pPr marL="466618" indent="0">
              <a:lnSpc>
                <a:spcPct val="100000"/>
              </a:lnSpc>
              <a:spcBef>
                <a:spcPts val="0"/>
              </a:spcBef>
              <a:spcAft>
                <a:spcPts val="1200"/>
              </a:spcAft>
              <a:buNone/>
              <a:defRPr sz="1700"/>
            </a:lvl4pPr>
            <a:lvl5pPr marL="622157" indent="0">
              <a:lnSpc>
                <a:spcPct val="100000"/>
              </a:lnSpc>
              <a:spcBef>
                <a:spcPts val="0"/>
              </a:spcBef>
              <a:spcAft>
                <a:spcPts val="1200"/>
              </a:spcAft>
              <a:buNone/>
              <a:defRPr sz="17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Text Placeholder 4">
            <a:extLst>
              <a:ext uri="{FF2B5EF4-FFF2-40B4-BE49-F238E27FC236}">
                <a16:creationId xmlns:a16="http://schemas.microsoft.com/office/drawing/2014/main" id="{E0C1029B-F0F6-494D-AFB5-54468B6CF1DB}"/>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a:t>One-line heading</a:t>
            </a:r>
          </a:p>
        </p:txBody>
      </p:sp>
      <p:pic>
        <p:nvPicPr>
          <p:cNvPr id="8" name="Picture 7">
            <a:extLst>
              <a:ext uri="{FF2B5EF4-FFF2-40B4-BE49-F238E27FC236}">
                <a16:creationId xmlns:a16="http://schemas.microsoft.com/office/drawing/2014/main" id="{67ECBE77-1ADB-4651-A1CB-98D943838A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7715"/>
          <a:stretch/>
        </p:blipFill>
        <p:spPr>
          <a:xfrm>
            <a:off x="7524328" y="411510"/>
            <a:ext cx="1223672" cy="536008"/>
          </a:xfrm>
          <a:prstGeom prst="rect">
            <a:avLst/>
          </a:prstGeom>
        </p:spPr>
      </p:pic>
    </p:spTree>
    <p:extLst>
      <p:ext uri="{BB962C8B-B14F-4D97-AF65-F5344CB8AC3E}">
        <p14:creationId xmlns:p14="http://schemas.microsoft.com/office/powerpoint/2010/main" val="66944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7" r:id="rId4"/>
    <p:sldLayoutId id="2147483652" r:id="rId5"/>
    <p:sldLayoutId id="2147483653" r:id="rId6"/>
    <p:sldLayoutId id="2147483654" r:id="rId7"/>
    <p:sldLayoutId id="2147483668" r:id="rId8"/>
    <p:sldLayoutId id="2147483655" r:id="rId9"/>
    <p:sldLayoutId id="2147483656" r:id="rId10"/>
    <p:sldLayoutId id="2147483659" r:id="rId11"/>
    <p:sldLayoutId id="2147483657" r:id="rId12"/>
    <p:sldLayoutId id="2147483658" r:id="rId13"/>
    <p:sldLayoutId id="2147483665" r:id="rId14"/>
    <p:sldLayoutId id="2147483666" r:id="rId15"/>
    <p:sldLayoutId id="2147483660" r:id="rId16"/>
    <p:sldLayoutId id="2147483661" r:id="rId17"/>
    <p:sldLayoutId id="2147483662" r:id="rId18"/>
    <p:sldLayoutId id="2147483663" r:id="rId19"/>
    <p:sldLayoutId id="2147483664" r:id="rId20"/>
    <p:sldLayoutId id="2147483669" r:id="rId21"/>
  </p:sldLayoutIdLst>
  <p:hf sldNum="0" hdr="0"/>
  <p:txStyles>
    <p:titleStyle>
      <a:lvl1pPr algn="ctr" defTabSz="311079" rtl="0" eaLnBrk="1" latinLnBrk="0" hangingPunct="1">
        <a:spcBef>
          <a:spcPct val="0"/>
        </a:spcBef>
        <a:buNone/>
        <a:defRPr sz="1497" kern="1200">
          <a:solidFill>
            <a:schemeClr val="tx1"/>
          </a:solidFill>
          <a:latin typeface="+mj-lt"/>
          <a:ea typeface="+mj-ea"/>
          <a:cs typeface="+mj-cs"/>
        </a:defRPr>
      </a:lvl1pPr>
    </p:titleStyle>
    <p:bodyStyle>
      <a:lvl1pPr marL="116655" indent="-116655" algn="l" defTabSz="311079" rtl="0" eaLnBrk="1" latinLnBrk="0" hangingPunct="1">
        <a:spcBef>
          <a:spcPct val="20000"/>
        </a:spcBef>
        <a:buFont typeface="Arial" pitchFamily="34" charset="0"/>
        <a:buChar char="•"/>
        <a:defRPr sz="1089" kern="1200">
          <a:solidFill>
            <a:schemeClr val="tx1"/>
          </a:solidFill>
          <a:latin typeface="+mn-lt"/>
          <a:ea typeface="+mn-ea"/>
          <a:cs typeface="+mn-cs"/>
        </a:defRPr>
      </a:lvl1pPr>
      <a:lvl2pPr marL="252752" indent="-97212" algn="l" defTabSz="311079" rtl="0" eaLnBrk="1" latinLnBrk="0" hangingPunct="1">
        <a:spcBef>
          <a:spcPct val="20000"/>
        </a:spcBef>
        <a:buFont typeface="Arial" pitchFamily="34" charset="0"/>
        <a:buChar char="–"/>
        <a:defRPr sz="953" kern="1200">
          <a:solidFill>
            <a:schemeClr val="tx1"/>
          </a:solidFill>
          <a:latin typeface="+mn-lt"/>
          <a:ea typeface="+mn-ea"/>
          <a:cs typeface="+mn-cs"/>
        </a:defRPr>
      </a:lvl2pPr>
      <a:lvl3pPr marL="388849" indent="-77770" algn="l" defTabSz="311079" rtl="0" eaLnBrk="1" latinLnBrk="0" hangingPunct="1">
        <a:spcBef>
          <a:spcPct val="20000"/>
        </a:spcBef>
        <a:buFont typeface="Arial" pitchFamily="34" charset="0"/>
        <a:buChar char="•"/>
        <a:defRPr sz="816" kern="1200">
          <a:solidFill>
            <a:schemeClr val="tx1"/>
          </a:solidFill>
          <a:latin typeface="+mn-lt"/>
          <a:ea typeface="+mn-ea"/>
          <a:cs typeface="+mn-cs"/>
        </a:defRPr>
      </a:lvl3pPr>
      <a:lvl4pPr marL="544388"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4pPr>
      <a:lvl5pPr marL="699927"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5pPr>
      <a:lvl6pPr marL="855467"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6pPr>
      <a:lvl7pPr marL="101100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7pPr>
      <a:lvl8pPr marL="116654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8pPr>
      <a:lvl9pPr marL="1322085"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9pPr>
    </p:bodyStyle>
    <p:otherStyle>
      <a:defPPr>
        <a:defRPr lang="en-US"/>
      </a:defPPr>
      <a:lvl1pPr marL="0" algn="l" defTabSz="311079" rtl="0" eaLnBrk="1" latinLnBrk="0" hangingPunct="1">
        <a:defRPr sz="612" kern="1200">
          <a:solidFill>
            <a:schemeClr val="tx1"/>
          </a:solidFill>
          <a:latin typeface="+mn-lt"/>
          <a:ea typeface="+mn-ea"/>
          <a:cs typeface="+mn-cs"/>
        </a:defRPr>
      </a:lvl1pPr>
      <a:lvl2pPr marL="155539" algn="l" defTabSz="311079" rtl="0" eaLnBrk="1" latinLnBrk="0" hangingPunct="1">
        <a:defRPr sz="612" kern="1200">
          <a:solidFill>
            <a:schemeClr val="tx1"/>
          </a:solidFill>
          <a:latin typeface="+mn-lt"/>
          <a:ea typeface="+mn-ea"/>
          <a:cs typeface="+mn-cs"/>
        </a:defRPr>
      </a:lvl2pPr>
      <a:lvl3pPr marL="311079" algn="l" defTabSz="311079" rtl="0" eaLnBrk="1" latinLnBrk="0" hangingPunct="1">
        <a:defRPr sz="612" kern="1200">
          <a:solidFill>
            <a:schemeClr val="tx1"/>
          </a:solidFill>
          <a:latin typeface="+mn-lt"/>
          <a:ea typeface="+mn-ea"/>
          <a:cs typeface="+mn-cs"/>
        </a:defRPr>
      </a:lvl3pPr>
      <a:lvl4pPr marL="466618" algn="l" defTabSz="311079" rtl="0" eaLnBrk="1" latinLnBrk="0" hangingPunct="1">
        <a:defRPr sz="612" kern="1200">
          <a:solidFill>
            <a:schemeClr val="tx1"/>
          </a:solidFill>
          <a:latin typeface="+mn-lt"/>
          <a:ea typeface="+mn-ea"/>
          <a:cs typeface="+mn-cs"/>
        </a:defRPr>
      </a:lvl4pPr>
      <a:lvl5pPr marL="622158" algn="l" defTabSz="311079" rtl="0" eaLnBrk="1" latinLnBrk="0" hangingPunct="1">
        <a:defRPr sz="612" kern="1200">
          <a:solidFill>
            <a:schemeClr val="tx1"/>
          </a:solidFill>
          <a:latin typeface="+mn-lt"/>
          <a:ea typeface="+mn-ea"/>
          <a:cs typeface="+mn-cs"/>
        </a:defRPr>
      </a:lvl5pPr>
      <a:lvl6pPr marL="777697" algn="l" defTabSz="311079" rtl="0" eaLnBrk="1" latinLnBrk="0" hangingPunct="1">
        <a:defRPr sz="612" kern="1200">
          <a:solidFill>
            <a:schemeClr val="tx1"/>
          </a:solidFill>
          <a:latin typeface="+mn-lt"/>
          <a:ea typeface="+mn-ea"/>
          <a:cs typeface="+mn-cs"/>
        </a:defRPr>
      </a:lvl6pPr>
      <a:lvl7pPr marL="933237" algn="l" defTabSz="311079" rtl="0" eaLnBrk="1" latinLnBrk="0" hangingPunct="1">
        <a:defRPr sz="612" kern="1200">
          <a:solidFill>
            <a:schemeClr val="tx1"/>
          </a:solidFill>
          <a:latin typeface="+mn-lt"/>
          <a:ea typeface="+mn-ea"/>
          <a:cs typeface="+mn-cs"/>
        </a:defRPr>
      </a:lvl7pPr>
      <a:lvl8pPr marL="1088776" algn="l" defTabSz="311079" rtl="0" eaLnBrk="1" latinLnBrk="0" hangingPunct="1">
        <a:defRPr sz="612" kern="1200">
          <a:solidFill>
            <a:schemeClr val="tx1"/>
          </a:solidFill>
          <a:latin typeface="+mn-lt"/>
          <a:ea typeface="+mn-ea"/>
          <a:cs typeface="+mn-cs"/>
        </a:defRPr>
      </a:lvl8pPr>
      <a:lvl9pPr marL="1244316" algn="l" defTabSz="311079" rtl="0" eaLnBrk="1" latinLnBrk="0" hangingPunct="1">
        <a:defRPr sz="6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18E978-5BD1-4FF6-A20B-B32ECEA8C0EE}"/>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07934608-05C8-4350-9810-9F1705E4F191}"/>
              </a:ext>
            </a:extLst>
          </p:cNvPr>
          <p:cNvSpPr>
            <a:spLocks noGrp="1"/>
          </p:cNvSpPr>
          <p:nvPr>
            <p:ph type="body" sz="quarter" idx="12"/>
          </p:nvPr>
        </p:nvSpPr>
        <p:spPr/>
        <p:txBody>
          <a:bodyPr/>
          <a:lstStyle/>
          <a:p>
            <a:endParaRPr lang="en-GB"/>
          </a:p>
        </p:txBody>
      </p:sp>
      <p:pic>
        <p:nvPicPr>
          <p:cNvPr id="4" name="Picture 3">
            <a:extLst>
              <a:ext uri="{FF2B5EF4-FFF2-40B4-BE49-F238E27FC236}">
                <a16:creationId xmlns:a16="http://schemas.microsoft.com/office/drawing/2014/main" id="{B1275EE2-114B-45F3-BFB8-624BEFA7FF09}"/>
              </a:ext>
            </a:extLst>
          </p:cNvPr>
          <p:cNvPicPr>
            <a:picLocks noChangeAspect="1"/>
          </p:cNvPicPr>
          <p:nvPr/>
        </p:nvPicPr>
        <p:blipFill>
          <a:blip r:embed="rId2"/>
          <a:stretch>
            <a:fillRect/>
          </a:stretch>
        </p:blipFill>
        <p:spPr>
          <a:xfrm>
            <a:off x="-324544" y="-92546"/>
            <a:ext cx="9468544" cy="5328592"/>
          </a:xfrm>
          <a:prstGeom prst="rect">
            <a:avLst/>
          </a:prstGeom>
        </p:spPr>
      </p:pic>
    </p:spTree>
    <p:extLst>
      <p:ext uri="{BB962C8B-B14F-4D97-AF65-F5344CB8AC3E}">
        <p14:creationId xmlns:p14="http://schemas.microsoft.com/office/powerpoint/2010/main" val="189993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2195736" y="132056"/>
            <a:ext cx="6642736" cy="588160"/>
          </a:xfrm>
        </p:spPr>
        <p:txBody>
          <a:bodyPr/>
          <a:lstStyle/>
          <a:p>
            <a:r>
              <a:rPr lang="en-GB" dirty="0"/>
              <a:t>Ask a parent or guardian </a:t>
            </a:r>
          </a:p>
        </p:txBody>
      </p:sp>
      <p:pic>
        <p:nvPicPr>
          <p:cNvPr id="3" name="Picture 2">
            <a:extLst>
              <a:ext uri="{FF2B5EF4-FFF2-40B4-BE49-F238E27FC236}">
                <a16:creationId xmlns:a16="http://schemas.microsoft.com/office/drawing/2014/main" id="{FDF12568-224C-D765-AA7C-80E1C9F24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896103"/>
            <a:ext cx="5731893" cy="3821261"/>
          </a:xfrm>
          <a:prstGeom prst="rect">
            <a:avLst/>
          </a:prstGeom>
        </p:spPr>
      </p:pic>
      <p:sp>
        <p:nvSpPr>
          <p:cNvPr id="6" name="TextBox 5">
            <a:extLst>
              <a:ext uri="{FF2B5EF4-FFF2-40B4-BE49-F238E27FC236}">
                <a16:creationId xmlns:a16="http://schemas.microsoft.com/office/drawing/2014/main" id="{F128D2BE-9FD5-2C16-731D-B95E6BA97951}"/>
              </a:ext>
            </a:extLst>
          </p:cNvPr>
          <p:cNvSpPr txBox="1"/>
          <p:nvPr/>
        </p:nvSpPr>
        <p:spPr>
          <a:xfrm>
            <a:off x="5652120" y="4677807"/>
            <a:ext cx="2291616" cy="215444"/>
          </a:xfrm>
          <a:prstGeom prst="rect">
            <a:avLst/>
          </a:prstGeom>
          <a:noFill/>
        </p:spPr>
        <p:txBody>
          <a:bodyPr wrap="square">
            <a:spAutoFit/>
          </a:bodyPr>
          <a:lstStyle/>
          <a:p>
            <a:r>
              <a:rPr lang="en-GB" sz="800" dirty="0">
                <a:latin typeface="+mn-lt"/>
              </a:rPr>
              <a:t>©2021, </a:t>
            </a:r>
            <a:r>
              <a:rPr lang="en-GB" sz="800" dirty="0" err="1">
                <a:latin typeface="+mn-lt"/>
              </a:rPr>
              <a:t>Kois</a:t>
            </a:r>
            <a:r>
              <a:rPr lang="en-GB" sz="800" dirty="0">
                <a:latin typeface="+mn-lt"/>
              </a:rPr>
              <a:t> Miah, all rights reserved</a:t>
            </a:r>
          </a:p>
        </p:txBody>
      </p:sp>
    </p:spTree>
    <p:extLst>
      <p:ext uri="{BB962C8B-B14F-4D97-AF65-F5344CB8AC3E}">
        <p14:creationId xmlns:p14="http://schemas.microsoft.com/office/powerpoint/2010/main" val="2750600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733691" y="-328782"/>
            <a:ext cx="7316578" cy="955130"/>
          </a:xfrm>
        </p:spPr>
        <p:txBody>
          <a:bodyPr/>
          <a:lstStyle/>
          <a:p>
            <a:r>
              <a:rPr lang="en-GB" dirty="0"/>
              <a:t>Check your cycle or scooter is safe to ride </a:t>
            </a:r>
          </a:p>
        </p:txBody>
      </p:sp>
      <p:pic>
        <p:nvPicPr>
          <p:cNvPr id="5" name="Picture 4" descr="A picture containing person, hand&#10;&#10;Description automatically generated">
            <a:extLst>
              <a:ext uri="{FF2B5EF4-FFF2-40B4-BE49-F238E27FC236}">
                <a16:creationId xmlns:a16="http://schemas.microsoft.com/office/drawing/2014/main" id="{9CC68817-9914-9B86-8490-7BE1666FB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770732"/>
            <a:ext cx="4176464" cy="4223986"/>
          </a:xfrm>
          <a:prstGeom prst="rect">
            <a:avLst/>
          </a:prstGeom>
        </p:spPr>
      </p:pic>
    </p:spTree>
    <p:extLst>
      <p:ext uri="{BB962C8B-B14F-4D97-AF65-F5344CB8AC3E}">
        <p14:creationId xmlns:p14="http://schemas.microsoft.com/office/powerpoint/2010/main" val="123557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2339752" y="190422"/>
            <a:ext cx="6642736" cy="588160"/>
          </a:xfrm>
        </p:spPr>
        <p:txBody>
          <a:bodyPr/>
          <a:lstStyle/>
          <a:p>
            <a:r>
              <a:rPr lang="en-GB" dirty="0"/>
              <a:t>Choose a safe route </a:t>
            </a:r>
          </a:p>
        </p:txBody>
      </p:sp>
      <p:pic>
        <p:nvPicPr>
          <p:cNvPr id="3" name="Content Placeholder 5">
            <a:extLst>
              <a:ext uri="{FF2B5EF4-FFF2-40B4-BE49-F238E27FC236}">
                <a16:creationId xmlns:a16="http://schemas.microsoft.com/office/drawing/2014/main" id="{29737C61-1497-E011-7AA3-6C40296F7E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723" y="913454"/>
            <a:ext cx="5438557" cy="3625704"/>
          </a:xfrm>
          <a:prstGeom prst="rect">
            <a:avLst/>
          </a:prstGeom>
        </p:spPr>
      </p:pic>
      <p:sp>
        <p:nvSpPr>
          <p:cNvPr id="6" name="Rectangle 5">
            <a:extLst>
              <a:ext uri="{FF2B5EF4-FFF2-40B4-BE49-F238E27FC236}">
                <a16:creationId xmlns:a16="http://schemas.microsoft.com/office/drawing/2014/main" id="{AF735BDD-8512-2072-E9FB-613BA031FADF}"/>
              </a:ext>
            </a:extLst>
          </p:cNvPr>
          <p:cNvSpPr/>
          <p:nvPr/>
        </p:nvSpPr>
        <p:spPr>
          <a:xfrm>
            <a:off x="5727804" y="4539158"/>
            <a:ext cx="1364476" cy="215444"/>
          </a:xfrm>
          <a:prstGeom prst="rect">
            <a:avLst/>
          </a:prstGeom>
        </p:spPr>
        <p:txBody>
          <a:bodyPr wrap="none">
            <a:spAutoFit/>
          </a:bodyPr>
          <a:lstStyle/>
          <a:p>
            <a:pPr algn="r"/>
            <a:r>
              <a:rPr lang="en-GB" sz="800" dirty="0">
                <a:latin typeface="+mn-lt"/>
              </a:rPr>
              <a:t>© 2017, Jonathan </a:t>
            </a:r>
            <a:r>
              <a:rPr lang="en-GB" sz="800" dirty="0" err="1">
                <a:latin typeface="+mn-lt"/>
              </a:rPr>
              <a:t>Bewley</a:t>
            </a:r>
            <a:endParaRPr lang="en-GB" sz="800" dirty="0">
              <a:latin typeface="+mn-lt"/>
            </a:endParaRPr>
          </a:p>
        </p:txBody>
      </p:sp>
    </p:spTree>
    <p:extLst>
      <p:ext uri="{BB962C8B-B14F-4D97-AF65-F5344CB8AC3E}">
        <p14:creationId xmlns:p14="http://schemas.microsoft.com/office/powerpoint/2010/main" val="3751835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2627784" y="4056"/>
            <a:ext cx="6642736" cy="588160"/>
          </a:xfrm>
        </p:spPr>
        <p:txBody>
          <a:bodyPr/>
          <a:lstStyle/>
          <a:p>
            <a:r>
              <a:rPr lang="en-GB" dirty="0"/>
              <a:t>Put on your helmet</a:t>
            </a:r>
          </a:p>
        </p:txBody>
      </p:sp>
      <p:pic>
        <p:nvPicPr>
          <p:cNvPr id="5" name="Picture 4">
            <a:extLst>
              <a:ext uri="{FF2B5EF4-FFF2-40B4-BE49-F238E27FC236}">
                <a16:creationId xmlns:a16="http://schemas.microsoft.com/office/drawing/2014/main" id="{2BBBE0DE-4065-6366-03DA-83271054285D}"/>
              </a:ext>
            </a:extLst>
          </p:cNvPr>
          <p:cNvPicPr>
            <a:picLocks noChangeAspect="1"/>
          </p:cNvPicPr>
          <p:nvPr/>
        </p:nvPicPr>
        <p:blipFill>
          <a:blip r:embed="rId3"/>
          <a:stretch>
            <a:fillRect/>
          </a:stretch>
        </p:blipFill>
        <p:spPr>
          <a:xfrm>
            <a:off x="1656218" y="787419"/>
            <a:ext cx="5723308" cy="3811724"/>
          </a:xfrm>
          <a:prstGeom prst="rect">
            <a:avLst/>
          </a:prstGeom>
        </p:spPr>
      </p:pic>
      <p:sp>
        <p:nvSpPr>
          <p:cNvPr id="7" name="Rectangle 6">
            <a:extLst>
              <a:ext uri="{FF2B5EF4-FFF2-40B4-BE49-F238E27FC236}">
                <a16:creationId xmlns:a16="http://schemas.microsoft.com/office/drawing/2014/main" id="{2564EAEC-4A53-850C-8A88-C7C6C0013E2A}"/>
              </a:ext>
            </a:extLst>
          </p:cNvPr>
          <p:cNvSpPr/>
          <p:nvPr/>
        </p:nvSpPr>
        <p:spPr>
          <a:xfrm>
            <a:off x="6328720" y="4578902"/>
            <a:ext cx="1136850" cy="215444"/>
          </a:xfrm>
          <a:prstGeom prst="rect">
            <a:avLst/>
          </a:prstGeom>
        </p:spPr>
        <p:txBody>
          <a:bodyPr wrap="none">
            <a:spAutoFit/>
          </a:bodyPr>
          <a:lstStyle/>
          <a:p>
            <a:r>
              <a:rPr lang="en-GB" sz="800" dirty="0">
                <a:latin typeface="+mn-lt"/>
              </a:rPr>
              <a:t>© J </a:t>
            </a:r>
            <a:r>
              <a:rPr lang="en-GB" sz="800" dirty="0" err="1">
                <a:latin typeface="+mn-lt"/>
              </a:rPr>
              <a:t>Bewley</a:t>
            </a:r>
            <a:r>
              <a:rPr lang="en-GB" sz="800" dirty="0">
                <a:latin typeface="+mn-lt"/>
              </a:rPr>
              <a:t>/Sustrans</a:t>
            </a:r>
          </a:p>
        </p:txBody>
      </p:sp>
    </p:spTree>
    <p:extLst>
      <p:ext uri="{BB962C8B-B14F-4D97-AF65-F5344CB8AC3E}">
        <p14:creationId xmlns:p14="http://schemas.microsoft.com/office/powerpoint/2010/main" val="346829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2339752" y="85499"/>
            <a:ext cx="6642736" cy="588160"/>
          </a:xfrm>
        </p:spPr>
        <p:txBody>
          <a:bodyPr/>
          <a:lstStyle/>
          <a:p>
            <a:r>
              <a:rPr lang="en-GB" dirty="0"/>
              <a:t>Meet up with friends</a:t>
            </a:r>
          </a:p>
        </p:txBody>
      </p:sp>
      <p:pic>
        <p:nvPicPr>
          <p:cNvPr id="3" name="Picture 2">
            <a:extLst>
              <a:ext uri="{FF2B5EF4-FFF2-40B4-BE49-F238E27FC236}">
                <a16:creationId xmlns:a16="http://schemas.microsoft.com/office/drawing/2014/main" id="{458FFA3D-6E1E-BA9B-ED1D-3C650FE90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813885"/>
            <a:ext cx="5615837" cy="3743892"/>
          </a:xfrm>
          <a:prstGeom prst="rect">
            <a:avLst/>
          </a:prstGeom>
        </p:spPr>
      </p:pic>
      <p:sp>
        <p:nvSpPr>
          <p:cNvPr id="6" name="Rectangle 5">
            <a:extLst>
              <a:ext uri="{FF2B5EF4-FFF2-40B4-BE49-F238E27FC236}">
                <a16:creationId xmlns:a16="http://schemas.microsoft.com/office/drawing/2014/main" id="{F52B7CE5-B259-4F1C-2970-843C01FB4B26}"/>
              </a:ext>
            </a:extLst>
          </p:cNvPr>
          <p:cNvSpPr/>
          <p:nvPr/>
        </p:nvSpPr>
        <p:spPr>
          <a:xfrm>
            <a:off x="5076056" y="4541304"/>
            <a:ext cx="4572000" cy="215444"/>
          </a:xfrm>
          <a:prstGeom prst="rect">
            <a:avLst/>
          </a:prstGeom>
        </p:spPr>
        <p:txBody>
          <a:bodyPr>
            <a:spAutoFit/>
          </a:bodyPr>
          <a:lstStyle/>
          <a:p>
            <a:r>
              <a:rPr lang="en-GB" sz="800" dirty="0">
                <a:solidFill>
                  <a:schemeClr val="bg2"/>
                </a:solidFill>
                <a:latin typeface="+mn-lt"/>
              </a:rPr>
              <a:t>©</a:t>
            </a:r>
            <a:r>
              <a:rPr lang="en-GB" sz="800" dirty="0">
                <a:latin typeface="+mn-lt"/>
              </a:rPr>
              <a:t>2017, Jonathan </a:t>
            </a:r>
            <a:r>
              <a:rPr lang="en-GB" sz="800" dirty="0" err="1">
                <a:latin typeface="+mn-lt"/>
              </a:rPr>
              <a:t>Bewley</a:t>
            </a:r>
            <a:r>
              <a:rPr lang="en-GB" sz="800" dirty="0">
                <a:latin typeface="+mn-lt"/>
              </a:rPr>
              <a:t>, all rights reserved</a:t>
            </a:r>
          </a:p>
        </p:txBody>
      </p:sp>
    </p:spTree>
    <p:extLst>
      <p:ext uri="{BB962C8B-B14F-4D97-AF65-F5344CB8AC3E}">
        <p14:creationId xmlns:p14="http://schemas.microsoft.com/office/powerpoint/2010/main" val="1631315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1979712" y="45422"/>
            <a:ext cx="6642736" cy="588160"/>
          </a:xfrm>
        </p:spPr>
        <p:txBody>
          <a:bodyPr/>
          <a:lstStyle/>
          <a:p>
            <a:r>
              <a:rPr lang="en-GB" dirty="0"/>
              <a:t>Encourage your family to join</a:t>
            </a:r>
          </a:p>
        </p:txBody>
      </p:sp>
      <p:pic>
        <p:nvPicPr>
          <p:cNvPr id="5" name="Picture 4">
            <a:extLst>
              <a:ext uri="{FF2B5EF4-FFF2-40B4-BE49-F238E27FC236}">
                <a16:creationId xmlns:a16="http://schemas.microsoft.com/office/drawing/2014/main" id="{15627A0F-2274-97F3-6745-DF0E430E4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731130"/>
            <a:ext cx="5975803" cy="3983869"/>
          </a:xfrm>
          <a:prstGeom prst="rect">
            <a:avLst/>
          </a:prstGeom>
        </p:spPr>
      </p:pic>
      <p:sp>
        <p:nvSpPr>
          <p:cNvPr id="7" name="Rectangle 6">
            <a:extLst>
              <a:ext uri="{FF2B5EF4-FFF2-40B4-BE49-F238E27FC236}">
                <a16:creationId xmlns:a16="http://schemas.microsoft.com/office/drawing/2014/main" id="{A98C9AD8-1505-7B1E-7F03-5390D5D593FE}"/>
              </a:ext>
            </a:extLst>
          </p:cNvPr>
          <p:cNvSpPr/>
          <p:nvPr/>
        </p:nvSpPr>
        <p:spPr>
          <a:xfrm>
            <a:off x="5508104" y="4704825"/>
            <a:ext cx="4572000" cy="215444"/>
          </a:xfrm>
          <a:prstGeom prst="rect">
            <a:avLst/>
          </a:prstGeom>
        </p:spPr>
        <p:txBody>
          <a:bodyPr>
            <a:spAutoFit/>
          </a:bodyPr>
          <a:lstStyle/>
          <a:p>
            <a:r>
              <a:rPr lang="en-GB" sz="800" dirty="0">
                <a:solidFill>
                  <a:schemeClr val="bg2"/>
                </a:solidFill>
                <a:latin typeface="+mn-lt"/>
              </a:rPr>
              <a:t>©</a:t>
            </a:r>
            <a:r>
              <a:rPr lang="en-GB" sz="800" dirty="0">
                <a:latin typeface="+mn-lt"/>
              </a:rPr>
              <a:t>2020, Chris Foster, all rights reserved</a:t>
            </a:r>
          </a:p>
        </p:txBody>
      </p:sp>
    </p:spTree>
    <p:extLst>
      <p:ext uri="{BB962C8B-B14F-4D97-AF65-F5344CB8AC3E}">
        <p14:creationId xmlns:p14="http://schemas.microsoft.com/office/powerpoint/2010/main" val="62575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1250632" y="63119"/>
            <a:ext cx="6642736" cy="588160"/>
          </a:xfrm>
        </p:spPr>
        <p:txBody>
          <a:bodyPr/>
          <a:lstStyle/>
          <a:p>
            <a:r>
              <a:rPr lang="en-GB" dirty="0"/>
              <a:t>Not sure on something? Ask a teacher</a:t>
            </a:r>
          </a:p>
        </p:txBody>
      </p:sp>
      <p:pic>
        <p:nvPicPr>
          <p:cNvPr id="3" name="Picture 2">
            <a:extLst>
              <a:ext uri="{FF2B5EF4-FFF2-40B4-BE49-F238E27FC236}">
                <a16:creationId xmlns:a16="http://schemas.microsoft.com/office/drawing/2014/main" id="{386A3667-AF84-7DA6-9913-89D93E5AC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818247"/>
            <a:ext cx="5760640" cy="3833207"/>
          </a:xfrm>
          <a:prstGeom prst="rect">
            <a:avLst/>
          </a:prstGeom>
        </p:spPr>
      </p:pic>
      <p:sp>
        <p:nvSpPr>
          <p:cNvPr id="8" name="TextBox 7">
            <a:extLst>
              <a:ext uri="{FF2B5EF4-FFF2-40B4-BE49-F238E27FC236}">
                <a16:creationId xmlns:a16="http://schemas.microsoft.com/office/drawing/2014/main" id="{F2DEA8CD-9DC4-EB02-804E-864A14D075BF}"/>
              </a:ext>
            </a:extLst>
          </p:cNvPr>
          <p:cNvSpPr txBox="1"/>
          <p:nvPr/>
        </p:nvSpPr>
        <p:spPr>
          <a:xfrm>
            <a:off x="5356465" y="4602978"/>
            <a:ext cx="4623758" cy="215444"/>
          </a:xfrm>
          <a:prstGeom prst="rect">
            <a:avLst/>
          </a:prstGeom>
          <a:noFill/>
        </p:spPr>
        <p:txBody>
          <a:bodyPr wrap="square">
            <a:spAutoFit/>
          </a:bodyPr>
          <a:lstStyle/>
          <a:p>
            <a:r>
              <a:rPr lang="en-GB" sz="800" dirty="0">
                <a:latin typeface="+mn-lt"/>
              </a:rPr>
              <a:t>©2019, Paul Tanner, all rights reserved</a:t>
            </a:r>
          </a:p>
        </p:txBody>
      </p:sp>
    </p:spTree>
    <p:extLst>
      <p:ext uri="{BB962C8B-B14F-4D97-AF65-F5344CB8AC3E}">
        <p14:creationId xmlns:p14="http://schemas.microsoft.com/office/powerpoint/2010/main" val="3524216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611561" y="698879"/>
            <a:ext cx="3600400" cy="1636911"/>
          </a:xfrm>
        </p:spPr>
        <p:txBody>
          <a:bodyPr/>
          <a:lstStyle/>
          <a:p>
            <a:r>
              <a:rPr lang="en-GB" dirty="0"/>
              <a:t>Enjoy the ride and good luck!</a:t>
            </a:r>
          </a:p>
        </p:txBody>
      </p:sp>
      <p:pic>
        <p:nvPicPr>
          <p:cNvPr id="5" name="Picture 4">
            <a:extLst>
              <a:ext uri="{FF2B5EF4-FFF2-40B4-BE49-F238E27FC236}">
                <a16:creationId xmlns:a16="http://schemas.microsoft.com/office/drawing/2014/main" id="{DD650AC4-BF80-3F2F-0ED5-13B468F5EA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112" y="991916"/>
            <a:ext cx="3423689" cy="3877806"/>
          </a:xfrm>
          <a:prstGeom prst="rect">
            <a:avLst/>
          </a:prstGeom>
        </p:spPr>
      </p:pic>
      <p:sp>
        <p:nvSpPr>
          <p:cNvPr id="6" name="Rectangle 5">
            <a:extLst>
              <a:ext uri="{FF2B5EF4-FFF2-40B4-BE49-F238E27FC236}">
                <a16:creationId xmlns:a16="http://schemas.microsoft.com/office/drawing/2014/main" id="{D8A91DE8-11CF-C6B5-E00D-8F1706934008}"/>
              </a:ext>
            </a:extLst>
          </p:cNvPr>
          <p:cNvSpPr/>
          <p:nvPr/>
        </p:nvSpPr>
        <p:spPr>
          <a:xfrm>
            <a:off x="5879744" y="4869722"/>
            <a:ext cx="4572000" cy="215444"/>
          </a:xfrm>
          <a:prstGeom prst="rect">
            <a:avLst/>
          </a:prstGeom>
        </p:spPr>
        <p:txBody>
          <a:bodyPr>
            <a:spAutoFit/>
          </a:bodyPr>
          <a:lstStyle/>
          <a:p>
            <a:r>
              <a:rPr lang="en-GB" sz="800" dirty="0">
                <a:latin typeface="+mn-lt"/>
              </a:rPr>
              <a:t>©2021, </a:t>
            </a:r>
            <a:r>
              <a:rPr lang="en-GB" sz="800" dirty="0" err="1">
                <a:latin typeface="+mn-lt"/>
              </a:rPr>
              <a:t>Kois</a:t>
            </a:r>
            <a:r>
              <a:rPr lang="en-GB" sz="800" dirty="0">
                <a:latin typeface="+mn-lt"/>
              </a:rPr>
              <a:t> Miah, all rights reserved</a:t>
            </a:r>
          </a:p>
        </p:txBody>
      </p:sp>
    </p:spTree>
    <p:extLst>
      <p:ext uri="{BB962C8B-B14F-4D97-AF65-F5344CB8AC3E}">
        <p14:creationId xmlns:p14="http://schemas.microsoft.com/office/powerpoint/2010/main" val="1441838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0DE9D27-90FE-B1F1-CE38-D72377BC08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2859782"/>
            <a:ext cx="5014437" cy="2448352"/>
          </a:xfrm>
          <a:prstGeom prst="rect">
            <a:avLst/>
          </a:prstGeom>
        </p:spPr>
      </p:pic>
    </p:spTree>
    <p:extLst>
      <p:ext uri="{BB962C8B-B14F-4D97-AF65-F5344CB8AC3E}">
        <p14:creationId xmlns:p14="http://schemas.microsoft.com/office/powerpoint/2010/main" val="154436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8C9F1-87BF-48CE-98DE-2B1B99929C3A}"/>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11DDD224-72FD-4234-9B65-AF8C3DE7C286}"/>
              </a:ext>
            </a:extLst>
          </p:cNvPr>
          <p:cNvSpPr>
            <a:spLocks noGrp="1"/>
          </p:cNvSpPr>
          <p:nvPr>
            <p:ph type="body" sz="quarter" idx="12"/>
          </p:nvPr>
        </p:nvSpPr>
        <p:spPr/>
        <p:txBody>
          <a:bodyPr/>
          <a:lstStyle/>
          <a:p>
            <a:endParaRPr lang="en-GB"/>
          </a:p>
        </p:txBody>
      </p:sp>
      <p:pic>
        <p:nvPicPr>
          <p:cNvPr id="4" name="Picture 3">
            <a:extLst>
              <a:ext uri="{FF2B5EF4-FFF2-40B4-BE49-F238E27FC236}">
                <a16:creationId xmlns:a16="http://schemas.microsoft.com/office/drawing/2014/main" id="{663F053E-090C-4510-A280-B93C7E63CD30}"/>
              </a:ext>
            </a:extLst>
          </p:cNvPr>
          <p:cNvPicPr>
            <a:picLocks noChangeAspect="1"/>
          </p:cNvPicPr>
          <p:nvPr/>
        </p:nvPicPr>
        <p:blipFill>
          <a:blip r:embed="rId2"/>
          <a:stretch>
            <a:fillRect/>
          </a:stretch>
        </p:blipFill>
        <p:spPr>
          <a:xfrm>
            <a:off x="-342846" y="-92546"/>
            <a:ext cx="9345888" cy="5328592"/>
          </a:xfrm>
          <a:prstGeom prst="rect">
            <a:avLst/>
          </a:prstGeom>
        </p:spPr>
      </p:pic>
    </p:spTree>
    <p:extLst>
      <p:ext uri="{BB962C8B-B14F-4D97-AF65-F5344CB8AC3E}">
        <p14:creationId xmlns:p14="http://schemas.microsoft.com/office/powerpoint/2010/main" val="26123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8C6DC9-A759-4AAF-BEE0-4D8B3E7BAD21}"/>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CB5401C2-AC3E-406C-89FA-8D1FF577732D}"/>
              </a:ext>
            </a:extLst>
          </p:cNvPr>
          <p:cNvSpPr>
            <a:spLocks noGrp="1"/>
          </p:cNvSpPr>
          <p:nvPr>
            <p:ph type="body" sz="quarter" idx="12"/>
          </p:nvPr>
        </p:nvSpPr>
        <p:spPr/>
        <p:txBody>
          <a:bodyPr/>
          <a:lstStyle/>
          <a:p>
            <a:endParaRPr lang="en-GB"/>
          </a:p>
        </p:txBody>
      </p:sp>
      <p:pic>
        <p:nvPicPr>
          <p:cNvPr id="4" name="Picture 3">
            <a:extLst>
              <a:ext uri="{FF2B5EF4-FFF2-40B4-BE49-F238E27FC236}">
                <a16:creationId xmlns:a16="http://schemas.microsoft.com/office/drawing/2014/main" id="{68F41D6A-89A9-4D98-9ECC-E8307F2230C5}"/>
              </a:ext>
            </a:extLst>
          </p:cNvPr>
          <p:cNvPicPr>
            <a:picLocks noChangeAspect="1"/>
          </p:cNvPicPr>
          <p:nvPr/>
        </p:nvPicPr>
        <p:blipFill>
          <a:blip r:embed="rId2"/>
          <a:stretch>
            <a:fillRect/>
          </a:stretch>
        </p:blipFill>
        <p:spPr>
          <a:xfrm>
            <a:off x="-292174" y="-34610"/>
            <a:ext cx="9436174" cy="5270656"/>
          </a:xfrm>
          <a:prstGeom prst="rect">
            <a:avLst/>
          </a:prstGeom>
        </p:spPr>
      </p:pic>
      <p:pic>
        <p:nvPicPr>
          <p:cNvPr id="5" name="Picture 4">
            <a:extLst>
              <a:ext uri="{FF2B5EF4-FFF2-40B4-BE49-F238E27FC236}">
                <a16:creationId xmlns:a16="http://schemas.microsoft.com/office/drawing/2014/main" id="{A8B901E0-8BBD-44D6-BB28-AEFBBB868924}"/>
              </a:ext>
            </a:extLst>
          </p:cNvPr>
          <p:cNvPicPr>
            <a:picLocks noChangeAspect="1"/>
          </p:cNvPicPr>
          <p:nvPr/>
        </p:nvPicPr>
        <p:blipFill>
          <a:blip r:embed="rId3"/>
          <a:stretch>
            <a:fillRect/>
          </a:stretch>
        </p:blipFill>
        <p:spPr>
          <a:xfrm>
            <a:off x="6359246" y="3327833"/>
            <a:ext cx="2784754" cy="1809847"/>
          </a:xfrm>
          <a:prstGeom prst="rect">
            <a:avLst/>
          </a:prstGeom>
        </p:spPr>
      </p:pic>
    </p:spTree>
    <p:extLst>
      <p:ext uri="{BB962C8B-B14F-4D97-AF65-F5344CB8AC3E}">
        <p14:creationId xmlns:p14="http://schemas.microsoft.com/office/powerpoint/2010/main" val="99835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B9567-B5AE-4E4A-9611-9D93D4D23D5A}"/>
              </a:ext>
            </a:extLst>
          </p:cNvPr>
          <p:cNvPicPr>
            <a:picLocks noChangeAspect="1"/>
          </p:cNvPicPr>
          <p:nvPr/>
        </p:nvPicPr>
        <p:blipFill>
          <a:blip r:embed="rId2"/>
          <a:stretch>
            <a:fillRect/>
          </a:stretch>
        </p:blipFill>
        <p:spPr>
          <a:xfrm>
            <a:off x="-108520" y="0"/>
            <a:ext cx="9119458" cy="5143500"/>
          </a:xfrm>
          <a:prstGeom prst="rect">
            <a:avLst/>
          </a:prstGeom>
        </p:spPr>
      </p:pic>
      <p:sp>
        <p:nvSpPr>
          <p:cNvPr id="2" name="Text Placeholder 1">
            <a:extLst>
              <a:ext uri="{FF2B5EF4-FFF2-40B4-BE49-F238E27FC236}">
                <a16:creationId xmlns:a16="http://schemas.microsoft.com/office/drawing/2014/main" id="{A4A10FD4-9722-4A15-9B31-5A5533B554C7}"/>
              </a:ext>
            </a:extLst>
          </p:cNvPr>
          <p:cNvSpPr>
            <a:spLocks noGrp="1"/>
          </p:cNvSpPr>
          <p:nvPr>
            <p:ph type="body" sz="quarter" idx="11"/>
          </p:nvPr>
        </p:nvSpPr>
        <p:spPr/>
        <p:txBody>
          <a:bodyPr/>
          <a:lstStyle/>
          <a:p>
            <a:endParaRPr lang="en-GB" dirty="0"/>
          </a:p>
        </p:txBody>
      </p:sp>
      <p:sp>
        <p:nvSpPr>
          <p:cNvPr id="3" name="Text Placeholder 2">
            <a:extLst>
              <a:ext uri="{FF2B5EF4-FFF2-40B4-BE49-F238E27FC236}">
                <a16:creationId xmlns:a16="http://schemas.microsoft.com/office/drawing/2014/main" id="{38B580CF-CE5F-48F1-A3D1-E59F808678B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4445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6F9E79-04DF-4B9B-9106-1AD7BE1F34C3}"/>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84347F6F-A1B3-4CC2-9801-773FBB960FB6}"/>
              </a:ext>
            </a:extLst>
          </p:cNvPr>
          <p:cNvSpPr>
            <a:spLocks noGrp="1"/>
          </p:cNvSpPr>
          <p:nvPr>
            <p:ph type="body" sz="quarter" idx="12"/>
          </p:nvPr>
        </p:nvSpPr>
        <p:spPr/>
        <p:txBody>
          <a:bodyPr/>
          <a:lstStyle/>
          <a:p>
            <a:endParaRPr lang="en-GB"/>
          </a:p>
        </p:txBody>
      </p:sp>
      <p:pic>
        <p:nvPicPr>
          <p:cNvPr id="4" name="Picture 3">
            <a:extLst>
              <a:ext uri="{FF2B5EF4-FFF2-40B4-BE49-F238E27FC236}">
                <a16:creationId xmlns:a16="http://schemas.microsoft.com/office/drawing/2014/main" id="{6EA94A7F-46AA-4BDA-8E99-EB1E2E8BE411}"/>
              </a:ext>
            </a:extLst>
          </p:cNvPr>
          <p:cNvPicPr>
            <a:picLocks noChangeAspect="1"/>
          </p:cNvPicPr>
          <p:nvPr/>
        </p:nvPicPr>
        <p:blipFill>
          <a:blip r:embed="rId2"/>
          <a:stretch>
            <a:fillRect/>
          </a:stretch>
        </p:blipFill>
        <p:spPr>
          <a:xfrm>
            <a:off x="-180528" y="-92546"/>
            <a:ext cx="9490530" cy="5328592"/>
          </a:xfrm>
          <a:prstGeom prst="rect">
            <a:avLst/>
          </a:prstGeom>
        </p:spPr>
      </p:pic>
    </p:spTree>
    <p:extLst>
      <p:ext uri="{BB962C8B-B14F-4D97-AF65-F5344CB8AC3E}">
        <p14:creationId xmlns:p14="http://schemas.microsoft.com/office/powerpoint/2010/main" val="3333779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CF368368-2442-8E2A-A172-2393C69DB9AA}"/>
              </a:ext>
            </a:extLst>
          </p:cNvPr>
          <p:cNvPicPr>
            <a:picLocks noChangeAspect="1"/>
          </p:cNvPicPr>
          <p:nvPr/>
        </p:nvPicPr>
        <p:blipFill>
          <a:blip r:embed="rId3">
            <a:extLst>
              <a:ext uri="{28A0092B-C50C-407E-A947-70E740481C1C}">
                <a14:useLocalDpi xmlns:a14="http://schemas.microsoft.com/office/drawing/2010/main" val="0"/>
              </a:ext>
            </a:extLst>
          </a:blip>
          <a:srcRect l="103" r="103"/>
          <a:stretch>
            <a:fillRect/>
          </a:stretch>
        </p:blipFill>
        <p:spPr>
          <a:xfrm>
            <a:off x="4824512" y="-38250"/>
            <a:ext cx="4392000" cy="5220000"/>
          </a:xfrm>
          <a:prstGeom prst="rect">
            <a:avLst/>
          </a:prstGeom>
        </p:spPr>
      </p:pic>
      <p:sp>
        <p:nvSpPr>
          <p:cNvPr id="5" name="Text Placeholder 7">
            <a:extLst>
              <a:ext uri="{FF2B5EF4-FFF2-40B4-BE49-F238E27FC236}">
                <a16:creationId xmlns:a16="http://schemas.microsoft.com/office/drawing/2014/main" id="{D9C58AAE-E524-85E7-4DE0-52C03AD369BD}"/>
              </a:ext>
            </a:extLst>
          </p:cNvPr>
          <p:cNvSpPr txBox="1">
            <a:spLocks/>
          </p:cNvSpPr>
          <p:nvPr/>
        </p:nvSpPr>
        <p:spPr>
          <a:xfrm>
            <a:off x="684510" y="483518"/>
            <a:ext cx="3634979" cy="1595085"/>
          </a:xfrm>
          <a:prstGeom prst="rect">
            <a:avLst/>
          </a:prstGeom>
        </p:spPr>
        <p:txBody>
          <a:bodyPr lIns="0" tIns="0" rIns="0" bIns="0" anchor="b" anchorCtr="0"/>
          <a:lstStyle>
            <a:lvl1pPr marL="0" indent="0" algn="l" defTabSz="311079" rtl="0" eaLnBrk="1" latinLnBrk="0" hangingPunct="1">
              <a:lnSpc>
                <a:spcPct val="100000"/>
              </a:lnSpc>
              <a:spcBef>
                <a:spcPts val="0"/>
              </a:spcBef>
              <a:buFont typeface="Arial" pitchFamily="34" charset="0"/>
              <a:buNone/>
              <a:defRPr sz="4700" b="1" kern="1200">
                <a:solidFill>
                  <a:schemeClr val="tx1"/>
                </a:solidFill>
                <a:latin typeface="+mj-lt"/>
                <a:ea typeface="+mn-ea"/>
                <a:cs typeface="+mn-cs"/>
              </a:defRPr>
            </a:lvl1pPr>
            <a:lvl2pPr marL="155540" indent="0" algn="l" defTabSz="311079" rtl="0" eaLnBrk="1" latinLnBrk="0" hangingPunct="1">
              <a:lnSpc>
                <a:spcPts val="3900"/>
              </a:lnSpc>
              <a:spcBef>
                <a:spcPts val="0"/>
              </a:spcBef>
              <a:buFont typeface="Arial" pitchFamily="34" charset="0"/>
              <a:buNone/>
              <a:defRPr sz="3500" b="1" kern="1200">
                <a:solidFill>
                  <a:schemeClr val="bg2"/>
                </a:solidFill>
                <a:latin typeface="+mj-lt"/>
                <a:ea typeface="+mn-ea"/>
                <a:cs typeface="+mn-cs"/>
              </a:defRPr>
            </a:lvl2pPr>
            <a:lvl3pPr marL="311079" indent="0" algn="l" defTabSz="311079" rtl="0" eaLnBrk="1" latinLnBrk="0" hangingPunct="1">
              <a:lnSpc>
                <a:spcPts val="3900"/>
              </a:lnSpc>
              <a:spcBef>
                <a:spcPts val="0"/>
              </a:spcBef>
              <a:buFont typeface="Arial" pitchFamily="34" charset="0"/>
              <a:buNone/>
              <a:defRPr sz="3500" b="1" kern="1200">
                <a:solidFill>
                  <a:schemeClr val="bg2"/>
                </a:solidFill>
                <a:latin typeface="+mj-lt"/>
                <a:ea typeface="+mn-ea"/>
                <a:cs typeface="+mn-cs"/>
              </a:defRPr>
            </a:lvl3pPr>
            <a:lvl4pPr marL="466618" indent="0" algn="l" defTabSz="311079" rtl="0" eaLnBrk="1" latinLnBrk="0" hangingPunct="1">
              <a:lnSpc>
                <a:spcPts val="3900"/>
              </a:lnSpc>
              <a:spcBef>
                <a:spcPts val="0"/>
              </a:spcBef>
              <a:buFont typeface="Arial" pitchFamily="34" charset="0"/>
              <a:buNone/>
              <a:defRPr sz="3500" b="1" kern="1200">
                <a:solidFill>
                  <a:schemeClr val="bg2"/>
                </a:solidFill>
                <a:latin typeface="+mj-lt"/>
                <a:ea typeface="+mn-ea"/>
                <a:cs typeface="+mn-cs"/>
              </a:defRPr>
            </a:lvl4pPr>
            <a:lvl5pPr marL="622157" indent="0" algn="l" defTabSz="311079" rtl="0" eaLnBrk="1" latinLnBrk="0" hangingPunct="1">
              <a:lnSpc>
                <a:spcPts val="3900"/>
              </a:lnSpc>
              <a:spcBef>
                <a:spcPts val="0"/>
              </a:spcBef>
              <a:buFont typeface="Arial" pitchFamily="34" charset="0"/>
              <a:buNone/>
              <a:defRPr sz="3500" b="1" kern="1200">
                <a:solidFill>
                  <a:schemeClr val="bg2"/>
                </a:solidFill>
                <a:latin typeface="+mj-lt"/>
                <a:ea typeface="+mn-ea"/>
                <a:cs typeface="+mn-cs"/>
              </a:defRPr>
            </a:lvl5pPr>
            <a:lvl6pPr marL="855467"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6pPr>
            <a:lvl7pPr marL="101100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7pPr>
            <a:lvl8pPr marL="116654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8pPr>
            <a:lvl9pPr marL="1322085"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9pPr>
          </a:lstStyle>
          <a:p>
            <a:pPr algn="ctr"/>
            <a:r>
              <a:rPr lang="en-GB" altLang="en-US" sz="3200" dirty="0">
                <a:ea typeface="ＭＳ Ｐゴシック" panose="020B0600070205080204" pitchFamily="34" charset="-128"/>
              </a:rPr>
              <a:t>Russell Lower School</a:t>
            </a:r>
          </a:p>
          <a:p>
            <a:pPr algn="ctr"/>
            <a:endParaRPr lang="en-GB" altLang="en-US" sz="3600" dirty="0">
              <a:ea typeface="ＭＳ Ｐゴシック" panose="020B0600070205080204" pitchFamily="34" charset="-128"/>
            </a:endParaRPr>
          </a:p>
          <a:p>
            <a:pPr algn="ctr"/>
            <a:r>
              <a:rPr lang="en-GB" altLang="en-US" sz="3200" dirty="0">
                <a:ea typeface="ＭＳ Ｐゴシック" panose="020B0600070205080204" pitchFamily="34" charset="-128"/>
              </a:rPr>
              <a:t>Is taking part in</a:t>
            </a:r>
          </a:p>
        </p:txBody>
      </p:sp>
      <p:pic>
        <p:nvPicPr>
          <p:cNvPr id="7" name="Picture 6" descr="Text&#10;&#10;Description automatically generated">
            <a:extLst>
              <a:ext uri="{FF2B5EF4-FFF2-40B4-BE49-F238E27FC236}">
                <a16:creationId xmlns:a16="http://schemas.microsoft.com/office/drawing/2014/main" id="{5C49C9D7-FEFF-DAF6-DC0C-AA16B112E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62" y="2232345"/>
            <a:ext cx="5632921" cy="2750333"/>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E681E6ED-4E90-060D-CEA4-63646C9387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079" y="4505417"/>
            <a:ext cx="487356" cy="584828"/>
          </a:xfrm>
          <a:prstGeom prst="rect">
            <a:avLst/>
          </a:prstGeom>
        </p:spPr>
      </p:pic>
      <p:pic>
        <p:nvPicPr>
          <p:cNvPr id="8" name="Picture 7" descr="Logo&#10;&#10;Description automatically generated">
            <a:extLst>
              <a:ext uri="{FF2B5EF4-FFF2-40B4-BE49-F238E27FC236}">
                <a16:creationId xmlns:a16="http://schemas.microsoft.com/office/drawing/2014/main" id="{3FFD14C6-D11B-2065-76D2-57B6DD380C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969" y="4558673"/>
            <a:ext cx="1052688" cy="584827"/>
          </a:xfrm>
          <a:prstGeom prst="rect">
            <a:avLst/>
          </a:prstGeom>
        </p:spPr>
      </p:pic>
    </p:spTree>
    <p:extLst>
      <p:ext uri="{BB962C8B-B14F-4D97-AF65-F5344CB8AC3E}">
        <p14:creationId xmlns:p14="http://schemas.microsoft.com/office/powerpoint/2010/main" val="3257332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389370-B016-442D-8DC3-B236ADD5B839}"/>
              </a:ext>
            </a:extLst>
          </p:cNvPr>
          <p:cNvSpPr>
            <a:spLocks noGrp="1"/>
          </p:cNvSpPr>
          <p:nvPr>
            <p:ph type="body" sz="quarter" idx="11"/>
          </p:nvPr>
        </p:nvSpPr>
        <p:spPr>
          <a:xfrm>
            <a:off x="467544" y="1521552"/>
            <a:ext cx="3816424" cy="2931513"/>
          </a:xfrm>
        </p:spPr>
        <p:txBody>
          <a:bodyPr/>
          <a:lstStyle/>
          <a:p>
            <a:r>
              <a:rPr lang="en-GB" altLang="en-US" sz="1800" dirty="0"/>
              <a:t>Cycle to School Week is a week-long event where pupils, families and teachers try cycling or scooting to school.</a:t>
            </a:r>
          </a:p>
          <a:p>
            <a:endParaRPr lang="es-ES" dirty="0"/>
          </a:p>
          <a:p>
            <a:r>
              <a:rPr lang="en-GB" altLang="en-US" sz="1800" dirty="0"/>
              <a:t>Lets see how many people we can get cycling and scooting!</a:t>
            </a:r>
          </a:p>
          <a:p>
            <a:endParaRPr lang="en-GB" altLang="en-US" sz="1800" dirty="0"/>
          </a:p>
          <a:p>
            <a:r>
              <a:rPr lang="en-GB" altLang="en-US" sz="1800" b="1" dirty="0"/>
              <a:t>It is next week (from Monday 3</a:t>
            </a:r>
            <a:r>
              <a:rPr lang="en-GB" altLang="en-US" sz="1800" b="1" baseline="30000" dirty="0"/>
              <a:t>rd</a:t>
            </a:r>
            <a:r>
              <a:rPr lang="en-GB" altLang="en-US" sz="1800" b="1" dirty="0"/>
              <a:t> October)</a:t>
            </a:r>
          </a:p>
          <a:p>
            <a:endParaRPr lang="es-ES" dirty="0"/>
          </a:p>
        </p:txBody>
      </p:sp>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792163" y="557213"/>
            <a:ext cx="5616575" cy="396875"/>
          </a:xfrm>
        </p:spPr>
        <p:txBody>
          <a:bodyPr/>
          <a:lstStyle/>
          <a:p>
            <a:r>
              <a:rPr lang="en-GB" altLang="en-US" sz="2800" dirty="0">
                <a:ea typeface="ＭＳ Ｐゴシック" panose="020B0600070205080204" pitchFamily="34" charset="-128"/>
              </a:rPr>
              <a:t>What is it?  When is it?</a:t>
            </a:r>
            <a:endParaRPr lang="en-GB" dirty="0"/>
          </a:p>
        </p:txBody>
      </p:sp>
      <p:pic>
        <p:nvPicPr>
          <p:cNvPr id="7" name="Picture 6">
            <a:extLst>
              <a:ext uri="{FF2B5EF4-FFF2-40B4-BE49-F238E27FC236}">
                <a16:creationId xmlns:a16="http://schemas.microsoft.com/office/drawing/2014/main" id="{1BAAE88E-9DD3-F7C3-19FB-6EBE44F34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221" y="1194824"/>
            <a:ext cx="4392488" cy="2925963"/>
          </a:xfrm>
          <a:prstGeom prst="rect">
            <a:avLst/>
          </a:prstGeom>
        </p:spPr>
      </p:pic>
      <p:sp>
        <p:nvSpPr>
          <p:cNvPr id="8" name="Rectangle 7">
            <a:extLst>
              <a:ext uri="{FF2B5EF4-FFF2-40B4-BE49-F238E27FC236}">
                <a16:creationId xmlns:a16="http://schemas.microsoft.com/office/drawing/2014/main" id="{E7B6188B-6F59-51E7-D4AF-7DE05F380794}"/>
              </a:ext>
            </a:extLst>
          </p:cNvPr>
          <p:cNvSpPr/>
          <p:nvPr/>
        </p:nvSpPr>
        <p:spPr>
          <a:xfrm>
            <a:off x="7020272" y="4120787"/>
            <a:ext cx="2376264" cy="215444"/>
          </a:xfrm>
          <a:prstGeom prst="rect">
            <a:avLst/>
          </a:prstGeom>
        </p:spPr>
        <p:txBody>
          <a:bodyPr wrap="square">
            <a:spAutoFit/>
          </a:bodyPr>
          <a:lstStyle/>
          <a:p>
            <a:r>
              <a:rPr lang="en-GB" sz="800" dirty="0">
                <a:latin typeface="+mn-lt"/>
              </a:rPr>
              <a:t>©2021, </a:t>
            </a:r>
            <a:r>
              <a:rPr lang="en-GB" sz="800" dirty="0" err="1">
                <a:latin typeface="+mn-lt"/>
              </a:rPr>
              <a:t>Kois</a:t>
            </a:r>
            <a:r>
              <a:rPr lang="en-GB" sz="800" dirty="0">
                <a:latin typeface="+mn-lt"/>
              </a:rPr>
              <a:t> Miah, all rights reserved</a:t>
            </a:r>
          </a:p>
        </p:txBody>
      </p:sp>
    </p:spTree>
    <p:extLst>
      <p:ext uri="{BB962C8B-B14F-4D97-AF65-F5344CB8AC3E}">
        <p14:creationId xmlns:p14="http://schemas.microsoft.com/office/powerpoint/2010/main" val="292185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389370-B016-442D-8DC3-B236ADD5B839}"/>
              </a:ext>
            </a:extLst>
          </p:cNvPr>
          <p:cNvSpPr>
            <a:spLocks noGrp="1"/>
          </p:cNvSpPr>
          <p:nvPr>
            <p:ph type="body" sz="quarter" idx="11"/>
          </p:nvPr>
        </p:nvSpPr>
        <p:spPr>
          <a:xfrm>
            <a:off x="792000" y="1295999"/>
            <a:ext cx="3563976" cy="2931513"/>
          </a:xfrm>
        </p:spPr>
        <p:txBody>
          <a:bodyPr/>
          <a:lstStyle/>
          <a:p>
            <a:r>
              <a:rPr lang="en-GB" dirty="0"/>
              <a:t>Being active on the way to school has many benefits including:</a:t>
            </a:r>
          </a:p>
          <a:p>
            <a:pPr marL="457200" indent="-457200">
              <a:buFont typeface="Arial" panose="020B0604020202020204" pitchFamily="34" charset="0"/>
              <a:buChar char="•"/>
            </a:pPr>
            <a:r>
              <a:rPr lang="en-GB" dirty="0"/>
              <a:t>Feeling more energised</a:t>
            </a:r>
          </a:p>
          <a:p>
            <a:pPr marL="457200" indent="-457200">
              <a:buFont typeface="Arial" panose="020B0604020202020204" pitchFamily="34" charset="0"/>
              <a:buChar char="•"/>
            </a:pPr>
            <a:r>
              <a:rPr lang="en-GB" dirty="0"/>
              <a:t>Help the environment by replacing a car journey</a:t>
            </a:r>
          </a:p>
          <a:p>
            <a:pPr marL="457200" indent="-457200">
              <a:buFont typeface="Arial" panose="020B0604020202020204" pitchFamily="34" charset="0"/>
              <a:buChar char="•"/>
            </a:pPr>
            <a:r>
              <a:rPr lang="en-GB" dirty="0"/>
              <a:t>Improve local air quality</a:t>
            </a:r>
          </a:p>
          <a:p>
            <a:pPr marL="457200" indent="-457200">
              <a:buFont typeface="Arial" panose="020B0604020202020204" pitchFamily="34" charset="0"/>
              <a:buChar char="•"/>
            </a:pPr>
            <a:r>
              <a:rPr lang="en-GB" dirty="0"/>
              <a:t>Reduce traffic around the school</a:t>
            </a:r>
          </a:p>
          <a:p>
            <a:endParaRPr lang="es-ES" dirty="0"/>
          </a:p>
        </p:txBody>
      </p:sp>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611560" y="500636"/>
            <a:ext cx="5616575" cy="396875"/>
          </a:xfrm>
        </p:spPr>
        <p:txBody>
          <a:bodyPr/>
          <a:lstStyle/>
          <a:p>
            <a:r>
              <a:rPr lang="en-GB" dirty="0"/>
              <a:t>Why cycle or scoot to school?</a:t>
            </a:r>
          </a:p>
        </p:txBody>
      </p:sp>
      <p:pic>
        <p:nvPicPr>
          <p:cNvPr id="5" name="Content Placeholder 2">
            <a:extLst>
              <a:ext uri="{FF2B5EF4-FFF2-40B4-BE49-F238E27FC236}">
                <a16:creationId xmlns:a16="http://schemas.microsoft.com/office/drawing/2014/main" id="{0311F3EF-6149-179C-5C78-1F1C9B2702C8}"/>
              </a:ext>
            </a:extLst>
          </p:cNvPr>
          <p:cNvPicPr>
            <a:picLocks noChangeAspect="1"/>
          </p:cNvPicPr>
          <p:nvPr/>
        </p:nvPicPr>
        <p:blipFill>
          <a:blip r:embed="rId2"/>
          <a:stretch>
            <a:fillRect/>
          </a:stretch>
        </p:blipFill>
        <p:spPr>
          <a:xfrm>
            <a:off x="4572000" y="1295999"/>
            <a:ext cx="4377150" cy="2916360"/>
          </a:xfrm>
          <a:prstGeom prst="rect">
            <a:avLst/>
          </a:prstGeom>
        </p:spPr>
      </p:pic>
      <p:sp>
        <p:nvSpPr>
          <p:cNvPr id="11" name="Rectangle 10">
            <a:extLst>
              <a:ext uri="{FF2B5EF4-FFF2-40B4-BE49-F238E27FC236}">
                <a16:creationId xmlns:a16="http://schemas.microsoft.com/office/drawing/2014/main" id="{6E348C45-D65E-9FAE-B7D6-3712846A7F03}"/>
              </a:ext>
            </a:extLst>
          </p:cNvPr>
          <p:cNvSpPr/>
          <p:nvPr/>
        </p:nvSpPr>
        <p:spPr>
          <a:xfrm>
            <a:off x="7669762" y="4212359"/>
            <a:ext cx="1364476" cy="215444"/>
          </a:xfrm>
          <a:prstGeom prst="rect">
            <a:avLst/>
          </a:prstGeom>
        </p:spPr>
        <p:txBody>
          <a:bodyPr wrap="none">
            <a:spAutoFit/>
          </a:bodyPr>
          <a:lstStyle/>
          <a:p>
            <a:pPr algn="r"/>
            <a:r>
              <a:rPr lang="en-GB" sz="800" dirty="0">
                <a:latin typeface="+mn-lt"/>
              </a:rPr>
              <a:t>© 2017, Jonathan </a:t>
            </a:r>
            <a:r>
              <a:rPr lang="en-GB" sz="800" dirty="0" err="1">
                <a:latin typeface="+mn-lt"/>
              </a:rPr>
              <a:t>Bewley</a:t>
            </a:r>
            <a:endParaRPr lang="en-GB" sz="800" dirty="0">
              <a:latin typeface="+mn-lt"/>
            </a:endParaRPr>
          </a:p>
        </p:txBody>
      </p:sp>
    </p:spTree>
    <p:extLst>
      <p:ext uri="{BB962C8B-B14F-4D97-AF65-F5344CB8AC3E}">
        <p14:creationId xmlns:p14="http://schemas.microsoft.com/office/powerpoint/2010/main" val="3824413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C007CF-8ACB-4921-B28A-159130754710}"/>
              </a:ext>
            </a:extLst>
          </p:cNvPr>
          <p:cNvSpPr>
            <a:spLocks noGrp="1"/>
          </p:cNvSpPr>
          <p:nvPr>
            <p:ph type="body" sz="quarter" idx="10"/>
          </p:nvPr>
        </p:nvSpPr>
        <p:spPr>
          <a:xfrm>
            <a:off x="1381944" y="133807"/>
            <a:ext cx="6718448" cy="668072"/>
          </a:xfrm>
        </p:spPr>
        <p:txBody>
          <a:bodyPr/>
          <a:lstStyle/>
          <a:p>
            <a:r>
              <a:rPr lang="en-GB" dirty="0"/>
              <a:t>How can I cycle or scoot to school?</a:t>
            </a:r>
          </a:p>
        </p:txBody>
      </p:sp>
      <p:pic>
        <p:nvPicPr>
          <p:cNvPr id="9" name="Picture 8">
            <a:extLst>
              <a:ext uri="{FF2B5EF4-FFF2-40B4-BE49-F238E27FC236}">
                <a16:creationId xmlns:a16="http://schemas.microsoft.com/office/drawing/2014/main" id="{DE5E640E-D8AC-71E7-7A40-597F1CDF1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641" y="977609"/>
            <a:ext cx="5616576" cy="3730413"/>
          </a:xfrm>
          <a:prstGeom prst="rect">
            <a:avLst/>
          </a:prstGeom>
        </p:spPr>
      </p:pic>
      <p:sp>
        <p:nvSpPr>
          <p:cNvPr id="10" name="Rectangle 9">
            <a:extLst>
              <a:ext uri="{FF2B5EF4-FFF2-40B4-BE49-F238E27FC236}">
                <a16:creationId xmlns:a16="http://schemas.microsoft.com/office/drawing/2014/main" id="{4A89C8AA-B968-57A8-7D5F-EA49DCF207D3}"/>
              </a:ext>
            </a:extLst>
          </p:cNvPr>
          <p:cNvSpPr/>
          <p:nvPr/>
        </p:nvSpPr>
        <p:spPr>
          <a:xfrm>
            <a:off x="6287506" y="4668308"/>
            <a:ext cx="955711" cy="215444"/>
          </a:xfrm>
          <a:prstGeom prst="rect">
            <a:avLst/>
          </a:prstGeom>
        </p:spPr>
        <p:txBody>
          <a:bodyPr wrap="none">
            <a:spAutoFit/>
          </a:bodyPr>
          <a:lstStyle/>
          <a:p>
            <a:r>
              <a:rPr lang="en-GB" sz="800" dirty="0">
                <a:latin typeface="+mn-lt"/>
              </a:rPr>
              <a:t>©2015, Sustrans</a:t>
            </a:r>
          </a:p>
        </p:txBody>
      </p:sp>
    </p:spTree>
    <p:extLst>
      <p:ext uri="{BB962C8B-B14F-4D97-AF65-F5344CB8AC3E}">
        <p14:creationId xmlns:p14="http://schemas.microsoft.com/office/powerpoint/2010/main" val="3627267787"/>
      </p:ext>
    </p:extLst>
  </p:cSld>
  <p:clrMapOvr>
    <a:masterClrMapping/>
  </p:clrMapOvr>
</p:sld>
</file>

<file path=ppt/theme/theme1.xml><?xml version="1.0" encoding="utf-8"?>
<a:theme xmlns:a="http://schemas.openxmlformats.org/drawingml/2006/main" name="Sustrans PowerPoint Theme">
  <a:themeElements>
    <a:clrScheme name="Sustrans">
      <a:dk1>
        <a:srgbClr val="414042"/>
      </a:dk1>
      <a:lt1>
        <a:sysClr val="window" lastClr="FFFFFF"/>
      </a:lt1>
      <a:dk2>
        <a:srgbClr val="C0D631"/>
      </a:dk2>
      <a:lt2>
        <a:srgbClr val="FFFFFF"/>
      </a:lt2>
      <a:accent1>
        <a:srgbClr val="A39A94"/>
      </a:accent1>
      <a:accent2>
        <a:srgbClr val="009BA7"/>
      </a:accent2>
      <a:accent3>
        <a:srgbClr val="253773"/>
      </a:accent3>
      <a:accent4>
        <a:srgbClr val="7FD2EA"/>
      </a:accent4>
      <a:accent5>
        <a:srgbClr val="FFCF41"/>
      </a:accent5>
      <a:accent6>
        <a:srgbClr val="506E5A"/>
      </a:accent6>
      <a:hlink>
        <a:srgbClr val="414042"/>
      </a:hlink>
      <a:folHlink>
        <a:srgbClr val="4140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with guidelines.potx" id="{234CDD8E-C811-4303-B561-8D1DB61570AA}" vid="{B13AB005-C240-4DC0-BC2E-866CFDAC10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
  <TotalTime>69</TotalTime>
  <Words>494</Words>
  <Application>Microsoft Office PowerPoint</Application>
  <PresentationFormat>On-screen Show (16:9)</PresentationFormat>
  <Paragraphs>53</Paragraphs>
  <Slides>18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ＭＳ Ｐゴシック</vt:lpstr>
      <vt:lpstr>Arial</vt:lpstr>
      <vt:lpstr>Arial Black</vt:lpstr>
      <vt:lpstr>Arial Regular</vt:lpstr>
      <vt:lpstr>Calibri</vt:lpstr>
      <vt:lpstr>Wingdings</vt:lpstr>
      <vt:lpstr>Sustrans PowerPoint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Sustrans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Elworthy</dc:creator>
  <cp:lastModifiedBy>Nicki</cp:lastModifiedBy>
  <cp:revision>10</cp:revision>
  <dcterms:created xsi:type="dcterms:W3CDTF">2022-08-18T15:19:38Z</dcterms:created>
  <dcterms:modified xsi:type="dcterms:W3CDTF">2022-09-26T10:00:15Z</dcterms:modified>
</cp:coreProperties>
</file>