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  <p:sldId id="266" r:id="rId13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0C233-F791-441C-88AC-E219CE3D8209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4FC96-F543-442E-8A13-91FDFF3C93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51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0C233-F791-441C-88AC-E219CE3D8209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4FC96-F543-442E-8A13-91FDFF3C93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991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0C233-F791-441C-88AC-E219CE3D8209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4FC96-F543-442E-8A13-91FDFF3C93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89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0C233-F791-441C-88AC-E219CE3D8209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4FC96-F543-442E-8A13-91FDFF3C93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457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0C233-F791-441C-88AC-E219CE3D8209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4FC96-F543-442E-8A13-91FDFF3C93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772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0C233-F791-441C-88AC-E219CE3D8209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4FC96-F543-442E-8A13-91FDFF3C93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24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0C233-F791-441C-88AC-E219CE3D8209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4FC96-F543-442E-8A13-91FDFF3C93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994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0C233-F791-441C-88AC-E219CE3D8209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4FC96-F543-442E-8A13-91FDFF3C93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651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0C233-F791-441C-88AC-E219CE3D8209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4FC96-F543-442E-8A13-91FDFF3C93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237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0C233-F791-441C-88AC-E219CE3D8209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4FC96-F543-442E-8A13-91FDFF3C93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932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0C233-F791-441C-88AC-E219CE3D8209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4FC96-F543-442E-8A13-91FDFF3C93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172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0C233-F791-441C-88AC-E219CE3D8209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4FC96-F543-442E-8A13-91FDFF3C93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595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irl with Jump Rop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31337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oy Flex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66" y="2321074"/>
            <a:ext cx="3095625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1520" y="404664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latin typeface="Tw Cen MT Condensed Extra Bold" panose="020B0803020202020204" pitchFamily="34" charset="0"/>
              </a:rPr>
              <a:t>In the playground – how we treat each other matters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353173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8B563-4A55-40CA-9975-E0D9142A0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08F9353-0E01-47F9-A438-547ABA13A4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0"/>
            <a:ext cx="8863026" cy="65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830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91063-44E4-4D4E-8431-D1A60486E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4211F80-EFCF-48FA-80A4-6C3C260DB7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19" y="0"/>
            <a:ext cx="8784977" cy="65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678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CD677-43DD-4518-8FFC-D084324FA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BUT sometimes we need to tell an adult too…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6B6D0DD-2061-4A20-84A9-4C54EE479B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040" y="1600200"/>
            <a:ext cx="816392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744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 Cen MT Condensed Extra Bold" panose="020B0803020202020204" pitchFamily="34" charset="0"/>
              </a:rPr>
              <a:t>In the playground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3250704" cy="4525963"/>
          </a:xfrm>
        </p:spPr>
        <p:txBody>
          <a:bodyPr/>
          <a:lstStyle/>
          <a:p>
            <a:r>
              <a:rPr lang="en-GB" dirty="0">
                <a:latin typeface="Tw Cen MT Condensed" panose="020B0606020104020203" pitchFamily="34" charset="0"/>
              </a:rPr>
              <a:t>Be kind &amp; helpful</a:t>
            </a:r>
          </a:p>
          <a:p>
            <a:endParaRPr lang="en-GB" dirty="0">
              <a:latin typeface="Tw Cen MT Condensed" panose="020B0606020104020203" pitchFamily="34" charset="0"/>
            </a:endParaRPr>
          </a:p>
          <a:p>
            <a:r>
              <a:rPr lang="en-GB" dirty="0">
                <a:latin typeface="Tw Cen MT Condensed" panose="020B0606020104020203" pitchFamily="34" charset="0"/>
              </a:rPr>
              <a:t>Be cheerful</a:t>
            </a:r>
          </a:p>
          <a:p>
            <a:endParaRPr lang="en-GB" dirty="0">
              <a:latin typeface="Tw Cen MT Condensed" panose="020B0606020104020203" pitchFamily="34" charset="0"/>
            </a:endParaRPr>
          </a:p>
          <a:p>
            <a:r>
              <a:rPr lang="en-GB" dirty="0">
                <a:latin typeface="Tw Cen MT Condensed" panose="020B0606020104020203" pitchFamily="34" charset="0"/>
              </a:rPr>
              <a:t>Be friendly</a:t>
            </a:r>
          </a:p>
          <a:p>
            <a:pPr marL="0" indent="0">
              <a:buNone/>
            </a:pPr>
            <a:endParaRPr lang="en-GB" dirty="0">
              <a:latin typeface="Tw Cen MT Condensed" panose="020B0606020104020203" pitchFamily="34" charset="0"/>
            </a:endParaRPr>
          </a:p>
          <a:p>
            <a:r>
              <a:rPr lang="en-GB" dirty="0">
                <a:latin typeface="Tw Cen MT Condensed" panose="020B0606020104020203" pitchFamily="34" charset="0"/>
              </a:rPr>
              <a:t>Let everyone play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12160" y="1700808"/>
            <a:ext cx="3250704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Tw Cen MT Condensed" panose="020B0606020104020203" pitchFamily="34" charset="0"/>
              </a:rPr>
              <a:t>Play suitable games</a:t>
            </a:r>
          </a:p>
          <a:p>
            <a:endParaRPr lang="en-GB" dirty="0">
              <a:latin typeface="Tw Cen MT Condensed" panose="020B0606020104020203" pitchFamily="34" charset="0"/>
            </a:endParaRPr>
          </a:p>
          <a:p>
            <a:r>
              <a:rPr lang="en-GB" dirty="0">
                <a:latin typeface="Tw Cen MT Condensed" panose="020B0606020104020203" pitchFamily="34" charset="0"/>
              </a:rPr>
              <a:t>Be fair</a:t>
            </a:r>
          </a:p>
          <a:p>
            <a:endParaRPr lang="en-GB" dirty="0">
              <a:latin typeface="Tw Cen MT Condensed" panose="020B0606020104020203" pitchFamily="34" charset="0"/>
            </a:endParaRPr>
          </a:p>
          <a:p>
            <a:r>
              <a:rPr lang="en-GB" dirty="0">
                <a:latin typeface="Tw Cen MT Condensed" panose="020B0606020104020203" pitchFamily="34" charset="0"/>
              </a:rPr>
              <a:t>Make sure as many people as possible are playing</a:t>
            </a:r>
          </a:p>
          <a:p>
            <a:pPr marL="0" indent="0">
              <a:buNone/>
            </a:pPr>
            <a:endParaRPr lang="en-GB" dirty="0">
              <a:latin typeface="Tw Cen MT Condensed" panose="020B0606020104020203" pitchFamily="34" charset="0"/>
            </a:endParaRPr>
          </a:p>
          <a:p>
            <a:r>
              <a:rPr lang="en-GB" dirty="0">
                <a:latin typeface="Tw Cen MT Condensed" panose="020B0606020104020203" pitchFamily="34" charset="0"/>
              </a:rPr>
              <a:t>Be polite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707904" y="5392141"/>
            <a:ext cx="3250704" cy="6291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Tw Cen MT Condensed" panose="020B0606020104020203" pitchFamily="34" charset="0"/>
              </a:rPr>
              <a:t>Be patient</a:t>
            </a:r>
          </a:p>
        </p:txBody>
      </p:sp>
      <p:pic>
        <p:nvPicPr>
          <p:cNvPr id="2050" name="Picture 2" descr="Little Girl Wav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179" y="1484784"/>
            <a:ext cx="2094949" cy="3754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418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 Cen MT Condensed Extra Bold" panose="020B0803020202020204" pitchFamily="34" charset="0"/>
              </a:rPr>
              <a:t>How to communicate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1417638"/>
            <a:ext cx="4667250" cy="498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803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Tw Cen MT Condensed Extra Bold" panose="020B0803020202020204" pitchFamily="34" charset="0"/>
              </a:rPr>
              <a:t>How to organise a game –</a:t>
            </a:r>
            <a:br>
              <a:rPr lang="en-GB" dirty="0">
                <a:latin typeface="Tw Cen MT Condensed Extra Bold" panose="020B0803020202020204" pitchFamily="34" charset="0"/>
              </a:rPr>
            </a:br>
            <a:r>
              <a:rPr lang="en-GB" dirty="0">
                <a:solidFill>
                  <a:srgbClr val="FFC000"/>
                </a:solidFill>
                <a:latin typeface="Tw Cen MT Condensed Extra Bold" panose="020B0803020202020204" pitchFamily="34" charset="0"/>
              </a:rPr>
              <a:t>S</a:t>
            </a:r>
            <a:r>
              <a:rPr lang="en-GB" dirty="0">
                <a:solidFill>
                  <a:srgbClr val="FF0000"/>
                </a:solidFill>
                <a:latin typeface="Tw Cen MT Condensed Extra Bold" panose="020B0803020202020204" pitchFamily="34" charset="0"/>
              </a:rPr>
              <a:t>T</a:t>
            </a:r>
            <a:r>
              <a:rPr lang="en-GB" dirty="0">
                <a:solidFill>
                  <a:srgbClr val="92D050"/>
                </a:solidFill>
                <a:latin typeface="Tw Cen MT Condensed Extra Bold" panose="020B0803020202020204" pitchFamily="34" charset="0"/>
              </a:rPr>
              <a:t>E</a:t>
            </a:r>
            <a:r>
              <a:rPr lang="en-GB" dirty="0">
                <a:solidFill>
                  <a:srgbClr val="00B0F0"/>
                </a:solidFill>
                <a:latin typeface="Tw Cen MT Condensed Extra Bold" panose="020B0803020202020204" pitchFamily="34" charset="0"/>
              </a:rPr>
              <a:t>P</a:t>
            </a:r>
            <a:r>
              <a:rPr lang="en-GB" dirty="0">
                <a:latin typeface="Tw Cen MT Condensed Extra Bold" panose="020B0803020202020204" pitchFamily="34" charset="0"/>
              </a:rPr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rgbClr val="FFC000"/>
                </a:solidFill>
                <a:latin typeface="Tw Cen MT Condensed Extra Bold" panose="020B0803020202020204" pitchFamily="34" charset="0"/>
              </a:rPr>
              <a:t>Space</a:t>
            </a:r>
            <a:r>
              <a:rPr lang="en-GB" dirty="0">
                <a:latin typeface="Tw Cen MT Condensed Extra Bold" panose="020B0803020202020204" pitchFamily="34" charset="0"/>
              </a:rPr>
              <a:t> - </a:t>
            </a:r>
            <a:r>
              <a:rPr lang="en-GB" dirty="0">
                <a:latin typeface="Tw Cen MT Condensed" panose="020B0606020104020203" pitchFamily="34" charset="0"/>
              </a:rPr>
              <a:t>Where will your game be played?</a:t>
            </a:r>
            <a:endParaRPr lang="en-GB" dirty="0">
              <a:latin typeface="Tw Cen MT Condensed Extra Bold" panose="020B0803020202020204" pitchFamily="34" charset="0"/>
            </a:endParaRPr>
          </a:p>
          <a:p>
            <a:endParaRPr lang="en-GB" dirty="0"/>
          </a:p>
          <a:p>
            <a:r>
              <a:rPr lang="en-GB" b="1" dirty="0">
                <a:solidFill>
                  <a:srgbClr val="FF0000"/>
                </a:solidFill>
              </a:rPr>
              <a:t>Task</a:t>
            </a:r>
            <a:r>
              <a:rPr lang="en-GB" b="1" dirty="0"/>
              <a:t> – </a:t>
            </a:r>
            <a:r>
              <a:rPr lang="en-GB" dirty="0">
                <a:latin typeface="Tw Cen MT Condensed" panose="020B0606020104020203" pitchFamily="34" charset="0"/>
              </a:rPr>
              <a:t>What game are you going to lead?</a:t>
            </a:r>
            <a:endParaRPr lang="en-GB" b="1" dirty="0"/>
          </a:p>
          <a:p>
            <a:endParaRPr lang="en-GB" dirty="0"/>
          </a:p>
          <a:p>
            <a:r>
              <a:rPr lang="en-GB" b="1" dirty="0">
                <a:solidFill>
                  <a:srgbClr val="92D050"/>
                </a:solidFill>
              </a:rPr>
              <a:t>Equipment</a:t>
            </a:r>
            <a:r>
              <a:rPr lang="en-GB" b="1" dirty="0"/>
              <a:t> – </a:t>
            </a:r>
            <a:r>
              <a:rPr lang="en-GB" dirty="0">
                <a:latin typeface="Tw Cen MT Condensed" panose="020B0606020104020203" pitchFamily="34" charset="0"/>
              </a:rPr>
              <a:t>What equipment will you need for your game?</a:t>
            </a:r>
            <a:endParaRPr lang="en-GB" b="1" dirty="0"/>
          </a:p>
          <a:p>
            <a:endParaRPr lang="en-GB" dirty="0"/>
          </a:p>
          <a:p>
            <a:r>
              <a:rPr lang="en-GB" b="1" dirty="0">
                <a:solidFill>
                  <a:srgbClr val="00B0F0"/>
                </a:solidFill>
              </a:rPr>
              <a:t>People</a:t>
            </a:r>
            <a:r>
              <a:rPr lang="en-GB" b="1" dirty="0"/>
              <a:t> - </a:t>
            </a:r>
            <a:r>
              <a:rPr lang="en-GB" dirty="0">
                <a:latin typeface="Tw Cen MT Condensed" panose="020B0606020104020203" pitchFamily="34" charset="0"/>
              </a:rPr>
              <a:t>How many people will be able to play?</a:t>
            </a:r>
            <a:endParaRPr lang="en-GB" b="1" dirty="0"/>
          </a:p>
          <a:p>
            <a:pPr marL="0" indent="0">
              <a:buNone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399983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 Cen MT Condensed Extra Bold" panose="020B0803020202020204" pitchFamily="34" charset="0"/>
              </a:rPr>
              <a:t>Let everyone play</a:t>
            </a:r>
          </a:p>
        </p:txBody>
      </p:sp>
      <p:pic>
        <p:nvPicPr>
          <p:cNvPr id="4098" name="Picture 2" descr="Kids Running at Recess Clip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426648"/>
            <a:ext cx="3888432" cy="273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1700808"/>
            <a:ext cx="30243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w Cen MT Condensed" panose="020B0606020104020203" pitchFamily="34" charset="0"/>
              </a:rPr>
              <a:t>Is anyone being </a:t>
            </a:r>
            <a:r>
              <a:rPr lang="en-GB" sz="2800" dirty="0">
                <a:solidFill>
                  <a:srgbClr val="FF0000"/>
                </a:solidFill>
                <a:latin typeface="Tw Cen MT Condensed" panose="020B0606020104020203" pitchFamily="34" charset="0"/>
              </a:rPr>
              <a:t>unkind?</a:t>
            </a:r>
          </a:p>
          <a:p>
            <a:r>
              <a:rPr lang="en-GB" sz="2800" dirty="0">
                <a:latin typeface="Tw Cen MT Condensed" panose="020B0606020104020203" pitchFamily="34" charset="0"/>
              </a:rPr>
              <a:t>If so – What can you do to change this?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0152" y="5301208"/>
            <a:ext cx="30243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w Cen MT Condensed" panose="020B0606020104020203" pitchFamily="34" charset="0"/>
              </a:rPr>
              <a:t>Look at the children playing, is anyone </a:t>
            </a:r>
            <a:r>
              <a:rPr lang="en-GB" sz="2800" dirty="0">
                <a:solidFill>
                  <a:srgbClr val="FF0000"/>
                </a:solidFill>
                <a:latin typeface="Tw Cen MT Condensed" panose="020B0606020104020203" pitchFamily="34" charset="0"/>
              </a:rPr>
              <a:t>left out?..... </a:t>
            </a:r>
            <a:r>
              <a:rPr lang="en-GB" sz="2800" dirty="0">
                <a:latin typeface="Tw Cen MT Condensed" panose="020B0606020104020203" pitchFamily="34" charset="0"/>
              </a:rPr>
              <a:t>How can you help?</a:t>
            </a:r>
          </a:p>
        </p:txBody>
      </p:sp>
    </p:spTree>
    <p:extLst>
      <p:ext uri="{BB962C8B-B14F-4D97-AF65-F5344CB8AC3E}">
        <p14:creationId xmlns:p14="http://schemas.microsoft.com/office/powerpoint/2010/main" val="793468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FF0000"/>
                </a:solidFill>
                <a:latin typeface="Tw Cen MT Condensed Extra Bold" panose="020B0803020202020204" pitchFamily="34" charset="0"/>
              </a:rPr>
              <a:t>TASK: 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Tw Cen MT Condensed Extra Bold" panose="020B0803020202020204" pitchFamily="34" charset="0"/>
              </a:rPr>
              <a:t>Fair play</a:t>
            </a:r>
            <a:b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Tw Cen MT Condensed Extra Bold" panose="020B0803020202020204" pitchFamily="34" charset="0"/>
              </a:rPr>
            </a:br>
            <a:r>
              <a:rPr lang="en-GB" dirty="0">
                <a:latin typeface="Tw Cen MT Condensed Extra Bold" panose="020B0803020202020204" pitchFamily="34" charset="0"/>
              </a:rPr>
              <a:t>What do you need to think about if you want a game to be fair?</a:t>
            </a:r>
          </a:p>
        </p:txBody>
      </p:sp>
      <p:pic>
        <p:nvPicPr>
          <p:cNvPr id="6146" name="Picture 2" descr="http://design-kit-staging.s3.amazonaws.com/procedures/transparent_cover_images/000/000/028/index/0_Brainstorm_rules_575x575.png?140910449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5" t="25302" r="12490" b="9475"/>
          <a:stretch/>
        </p:blipFill>
        <p:spPr bwMode="auto">
          <a:xfrm>
            <a:off x="3563888" y="3356992"/>
            <a:ext cx="2087409" cy="200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H="1" flipV="1">
            <a:off x="2987824" y="3212976"/>
            <a:ext cx="864096" cy="216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2555776" y="4005064"/>
            <a:ext cx="8640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2699792" y="4797152"/>
            <a:ext cx="864096" cy="216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5807698" y="3212976"/>
            <a:ext cx="852534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5796136" y="4005064"/>
            <a:ext cx="8640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 flipV="1">
            <a:off x="5724128" y="4653136"/>
            <a:ext cx="864096" cy="3467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476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FF0000"/>
                </a:solidFill>
                <a:latin typeface="Tw Cen MT Condensed Extra Bold" panose="020B0803020202020204" pitchFamily="34" charset="0"/>
              </a:rPr>
              <a:t>TASK: 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Tw Cen MT Condensed Extra Bold" panose="020B0803020202020204" pitchFamily="34" charset="0"/>
              </a:rPr>
              <a:t>Fair play – THE ANSWERS!</a:t>
            </a:r>
            <a:b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Tw Cen MT Condensed Extra Bold" panose="020B0803020202020204" pitchFamily="34" charset="0"/>
              </a:rPr>
            </a:br>
            <a:r>
              <a:rPr lang="en-GB" dirty="0">
                <a:latin typeface="Tw Cen MT Condensed Extra Bold" panose="020B0803020202020204" pitchFamily="34" charset="0"/>
              </a:rPr>
              <a:t>What do you need to think about if you want a game to be fair?</a:t>
            </a:r>
          </a:p>
        </p:txBody>
      </p:sp>
      <p:pic>
        <p:nvPicPr>
          <p:cNvPr id="5" name="Picture 2" descr="http://design-kit-staging.s3.amazonaws.com/procedures/transparent_cover_images/000/000/028/index/0_Brainstorm_rules_575x575.png?140910449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5" t="25302" r="12490" b="9475"/>
          <a:stretch/>
        </p:blipFill>
        <p:spPr bwMode="auto">
          <a:xfrm>
            <a:off x="3563888" y="3356992"/>
            <a:ext cx="2087409" cy="200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 flipH="1" flipV="1">
            <a:off x="2987824" y="3212976"/>
            <a:ext cx="864096" cy="216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2555776" y="4005064"/>
            <a:ext cx="8640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3275856" y="4769506"/>
            <a:ext cx="720080" cy="4596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5807698" y="3212976"/>
            <a:ext cx="852534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796136" y="4005064"/>
            <a:ext cx="8640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5724128" y="4653136"/>
            <a:ext cx="864096" cy="3467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39552" y="2833772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w Cen MT Condensed" panose="020B0606020104020203" pitchFamily="34" charset="0"/>
              </a:rPr>
              <a:t>Can everyone play?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76256" y="2797768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w Cen MT Condensed" panose="020B0606020104020203" pitchFamily="34" charset="0"/>
              </a:rPr>
              <a:t>Are the sides fair?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79407" y="5359904"/>
            <a:ext cx="19442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w Cen MT Condensed" panose="020B0606020104020203" pitchFamily="34" charset="0"/>
              </a:rPr>
              <a:t>How were the</a:t>
            </a:r>
          </a:p>
          <a:p>
            <a:r>
              <a:rPr lang="en-GB" sz="2800" dirty="0">
                <a:latin typeface="Tw Cen MT Condensed" panose="020B0606020104020203" pitchFamily="34" charset="0"/>
              </a:rPr>
              <a:t>teams chosen?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76256" y="3717032"/>
            <a:ext cx="3024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w Cen MT Condensed" panose="020B0606020104020203" pitchFamily="34" charset="0"/>
              </a:rPr>
              <a:t>Did everyone have</a:t>
            </a:r>
          </a:p>
          <a:p>
            <a:r>
              <a:rPr lang="en-GB" sz="2800" dirty="0">
                <a:latin typeface="Tw Cen MT Condensed" panose="020B0606020104020203" pitchFamily="34" charset="0"/>
              </a:rPr>
              <a:t>a turn?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32240" y="5085184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w Cen MT Condensed" panose="020B0606020104020203" pitchFamily="34" charset="0"/>
              </a:rPr>
              <a:t>Are the rules fair?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1520" y="3717032"/>
            <a:ext cx="30243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w Cen MT Condensed" panose="020B0606020104020203" pitchFamily="34" charset="0"/>
              </a:rPr>
              <a:t>Did everyone play</a:t>
            </a:r>
          </a:p>
          <a:p>
            <a:r>
              <a:rPr lang="en-GB" sz="2800" dirty="0">
                <a:latin typeface="Tw Cen MT Condensed" panose="020B0606020104020203" pitchFamily="34" charset="0"/>
              </a:rPr>
              <a:t>For the same amount of</a:t>
            </a:r>
          </a:p>
          <a:p>
            <a:r>
              <a:rPr lang="en-GB" sz="2800" dirty="0">
                <a:latin typeface="Tw Cen MT Condensed" panose="020B0606020104020203" pitchFamily="34" charset="0"/>
              </a:rPr>
              <a:t>time?</a:t>
            </a:r>
          </a:p>
        </p:txBody>
      </p:sp>
    </p:spTree>
    <p:extLst>
      <p:ext uri="{BB962C8B-B14F-4D97-AF65-F5344CB8AC3E}">
        <p14:creationId xmlns:p14="http://schemas.microsoft.com/office/powerpoint/2010/main" val="1556656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3D73A-4D1E-4592-B119-823753A45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24C82EB-460A-47E1-8460-03F16F9A74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44624"/>
            <a:ext cx="9053948" cy="653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146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99227-2D2D-4AEF-9525-C5BA1E607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C0D2FFF-8A1B-4E63-A6BD-743E7E22BB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16632"/>
            <a:ext cx="8712968" cy="654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577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222</Words>
  <Application>Microsoft Office PowerPoint</Application>
  <PresentationFormat>On-screen Show (4:3)</PresentationFormat>
  <Paragraphs>43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Tw Cen MT Condensed</vt:lpstr>
      <vt:lpstr>Tw Cen MT Condensed Extra Bold</vt:lpstr>
      <vt:lpstr>Office Theme</vt:lpstr>
      <vt:lpstr>PowerPoint Presentation</vt:lpstr>
      <vt:lpstr>In the playground </vt:lpstr>
      <vt:lpstr>How to communicate</vt:lpstr>
      <vt:lpstr>How to organise a game – STEP!</vt:lpstr>
      <vt:lpstr>Let everyone play</vt:lpstr>
      <vt:lpstr>TASK: Fair play What do you need to think about if you want a game to be fair?</vt:lpstr>
      <vt:lpstr>TASK: Fair play – THE ANSWERS! What do you need to think about if you want a game to be fair?</vt:lpstr>
      <vt:lpstr>PowerPoint Presentation</vt:lpstr>
      <vt:lpstr>PowerPoint Presentation</vt:lpstr>
      <vt:lpstr>PowerPoint Presentation</vt:lpstr>
      <vt:lpstr>PowerPoint Presentation</vt:lpstr>
      <vt:lpstr>BUT sometimes we need to tell an adult too…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Nicki</cp:lastModifiedBy>
  <cp:revision>31</cp:revision>
  <cp:lastPrinted>2016-03-18T10:24:06Z</cp:lastPrinted>
  <dcterms:created xsi:type="dcterms:W3CDTF">2016-03-04T12:43:28Z</dcterms:created>
  <dcterms:modified xsi:type="dcterms:W3CDTF">2022-12-01T12:09:36Z</dcterms:modified>
</cp:coreProperties>
</file>