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6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0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2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2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1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5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9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5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1B37-2242-41D4-8012-7B8CFAD00DA9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AA1A-7172-43F8-B690-F8166F95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Our Telling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September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674329"/>
            <a:ext cx="2706040" cy="2045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820" y="379053"/>
            <a:ext cx="2263730" cy="244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437" y="3653935"/>
            <a:ext cx="56388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Russell is a Telling School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7030A0"/>
                </a:solidFill>
                <a:latin typeface="Century Gothic" panose="020B0502020202020204" pitchFamily="34" charset="0"/>
              </a:rPr>
              <a:t>What should you do if you have a problem?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your class teacher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another child in your class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 </a:t>
            </a:r>
            <a:r>
              <a:rPr lang="en-GB" dirty="0">
                <a:latin typeface="Century Gothic" panose="020B0502020202020204" pitchFamily="34" charset="0"/>
              </a:rPr>
              <a:t>someone in PSHRE time or Circle Time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another adult – maybe Mrs Walker, Mrs </a:t>
            </a:r>
            <a:r>
              <a:rPr lang="en-GB" dirty="0" err="1">
                <a:latin typeface="Century Gothic" panose="020B0502020202020204" pitchFamily="34" charset="0"/>
              </a:rPr>
              <a:t>Bunney</a:t>
            </a:r>
            <a:r>
              <a:rPr lang="en-GB" dirty="0">
                <a:latin typeface="Century Gothic" panose="020B0502020202020204" pitchFamily="34" charset="0"/>
              </a:rPr>
              <a:t>, one of the office staff or a Midday Supervisor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Tell</a:t>
            </a:r>
            <a:r>
              <a:rPr lang="en-GB" dirty="0">
                <a:latin typeface="Century Gothic" panose="020B0502020202020204" pitchFamily="34" charset="0"/>
              </a:rPr>
              <a:t> someone at home and they can come and help you </a:t>
            </a:r>
            <a:r>
              <a:rPr lang="en-GB" u="sng" dirty="0">
                <a:latin typeface="Century Gothic" panose="020B0502020202020204" pitchFamily="34" charset="0"/>
              </a:rPr>
              <a:t>tell </a:t>
            </a:r>
            <a:r>
              <a:rPr lang="en-GB" dirty="0">
                <a:latin typeface="Century Gothic" panose="020B0502020202020204" pitchFamily="34" charset="0"/>
              </a:rPr>
              <a:t>us at school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401" y="297657"/>
            <a:ext cx="1117511" cy="1205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553" y="2456086"/>
            <a:ext cx="1117511" cy="1205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060" y="5630336"/>
            <a:ext cx="968523" cy="1093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345" y="5318189"/>
            <a:ext cx="1117511" cy="1205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663" y="552997"/>
            <a:ext cx="1117511" cy="12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 problem shared is a problem halved!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97462" cy="458805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A small problem can seem enormous, but can often be quickly sorted out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Therefore it is important that you tell somebody who can do something about it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We do listen and there are several options if you feel uncomfortable about talking to a specific person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Do come and talk to us, sooner rather than later because worries can grow if left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095" y="1027906"/>
            <a:ext cx="2647950" cy="53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Network Hand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3558" y="211008"/>
            <a:ext cx="5334192" cy="609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94703"/>
            <a:ext cx="3214816" cy="33239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3 people out of school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2 people in school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Everyone over 18 – they must listen, believe you and do something to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0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 out. Stay Safe.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3406"/>
            <a:ext cx="4474953" cy="299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1902" y="1128584"/>
            <a:ext cx="5560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Say NO to bullying.</a:t>
            </a:r>
          </a:p>
          <a:p>
            <a:endParaRPr lang="en-GB" sz="2400" b="1" dirty="0"/>
          </a:p>
          <a:p>
            <a:r>
              <a:rPr lang="en-GB" sz="2400" b="1" dirty="0"/>
              <a:t>Speak out until things get better.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What is the difference between bullying and being mean?</a:t>
            </a:r>
          </a:p>
          <a:p>
            <a:endParaRPr lang="en-GB" sz="2400" b="1" dirty="0"/>
          </a:p>
          <a:p>
            <a:r>
              <a:rPr lang="en-GB" sz="2400" b="1" dirty="0"/>
              <a:t>STOP – Several times on purpose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282" y="4852086"/>
            <a:ext cx="31527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206314"/>
            <a:ext cx="293473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7030A0"/>
                </a:solidFill>
              </a:rPr>
              <a:t>From my head to my toes, I say what goes!</a:t>
            </a:r>
          </a:p>
        </p:txBody>
      </p:sp>
    </p:spTree>
    <p:extLst>
      <p:ext uri="{BB962C8B-B14F-4D97-AF65-F5344CB8AC3E}">
        <p14:creationId xmlns:p14="http://schemas.microsoft.com/office/powerpoint/2010/main" val="104510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F3C6-33B7-4099-81EA-B558C5DE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William worries…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934DDA-EDD6-4A65-9073-0D45267CD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454" y="1833198"/>
            <a:ext cx="4105695" cy="44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7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225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Our Telling School</vt:lpstr>
      <vt:lpstr>Russell is a Telling School </vt:lpstr>
      <vt:lpstr>A problem shared is a problem halved!</vt:lpstr>
      <vt:lpstr>My Network Hand</vt:lpstr>
      <vt:lpstr>Speak out. Stay Safe.</vt:lpstr>
      <vt:lpstr>William worries…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Telling School</dc:title>
  <dc:creator>Nicki</dc:creator>
  <cp:lastModifiedBy>Nicki</cp:lastModifiedBy>
  <cp:revision>7</cp:revision>
  <dcterms:created xsi:type="dcterms:W3CDTF">2019-09-29T10:21:34Z</dcterms:created>
  <dcterms:modified xsi:type="dcterms:W3CDTF">2023-01-06T15:54:52Z</dcterms:modified>
</cp:coreProperties>
</file>