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697E-89B5-4F7E-B5B6-ABDF22373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Russell Lower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84AF4-25AF-41D5-AA0B-9BCA9C2D8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Eco Code – February 2023</a:t>
            </a:r>
          </a:p>
        </p:txBody>
      </p:sp>
    </p:spTree>
    <p:extLst>
      <p:ext uri="{BB962C8B-B14F-4D97-AF65-F5344CB8AC3E}">
        <p14:creationId xmlns:p14="http://schemas.microsoft.com/office/powerpoint/2010/main" val="330220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7114-0F2A-475C-8460-EA303718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 Code – what is it?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7C48FB9-400E-4FBB-859C-D5315C21E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82246" y="280168"/>
            <a:ext cx="4493226" cy="62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3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3CEC-BB11-4F25-96C5-E24551B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 Code – what can we do?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7C48FB9-400E-4FBB-859C-D5315C21E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47207" y="1873657"/>
            <a:ext cx="4748169" cy="461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3703-2649-4317-B085-A75FA23F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Council…what do they do?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136054-43B1-4DEB-ACA7-11DDABC7C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2900" y="5273069"/>
            <a:ext cx="3439005" cy="90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C1D26E-ED96-4362-985A-2BFCBB8A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77" y="2665149"/>
            <a:ext cx="3928452" cy="2075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18E82-4BCB-4AD9-BDC7-A2AE25A3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6" y="2228522"/>
            <a:ext cx="5087207" cy="44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40ED-797F-45C5-91F2-A81B4E18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 Code Eco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A74B74-841E-4C89-A7A6-142B26234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003" y="2273007"/>
            <a:ext cx="2891768" cy="39317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9540E3-9CC2-4C5E-95E3-A81EA613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81893" y="347279"/>
            <a:ext cx="4493226" cy="62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75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</TotalTime>
  <Words>35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Russell Lower School</vt:lpstr>
      <vt:lpstr>Eco Code – what is it?</vt:lpstr>
      <vt:lpstr>Eco Code – what can we do?</vt:lpstr>
      <vt:lpstr>School Council…what do they do?</vt:lpstr>
      <vt:lpstr>Eco Code Eco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Russell Lower School</dc:title>
  <dc:creator>Nicki</dc:creator>
  <cp:lastModifiedBy>Nicki</cp:lastModifiedBy>
  <cp:revision>1</cp:revision>
  <dcterms:created xsi:type="dcterms:W3CDTF">2023-02-09T11:38:00Z</dcterms:created>
  <dcterms:modified xsi:type="dcterms:W3CDTF">2023-02-09T11:43:36Z</dcterms:modified>
</cp:coreProperties>
</file>