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2/9/2023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2697E-89B5-4F7E-B5B6-ABDF22373D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Russell Lower School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184AF4-25AF-41D5-AA0B-9BCA9C2D89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Eco Code – February 2023</a:t>
            </a:r>
          </a:p>
        </p:txBody>
      </p:sp>
    </p:spTree>
    <p:extLst>
      <p:ext uri="{BB962C8B-B14F-4D97-AF65-F5344CB8AC3E}">
        <p14:creationId xmlns:p14="http://schemas.microsoft.com/office/powerpoint/2010/main" val="3302207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D7114-0F2A-475C-8460-EA3037181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Eco Code – what is it?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07C48FB9-400E-4FBB-859C-D5315C21E8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6882246" y="280168"/>
            <a:ext cx="4493226" cy="629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1533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A3CEC-BB11-4F25-96C5-E24551B6E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Eco Code – what can we do?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07C48FB9-400E-4FBB-859C-D5315C21E8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347207" y="1873657"/>
            <a:ext cx="4748169" cy="4615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9389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03703-2649-4317-B085-A75FA23F4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School Council…what do they do?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C136054-43B1-4DEB-ACA7-11DDABC7C7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82900" y="5273069"/>
            <a:ext cx="3439005" cy="9050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C1D26E-ED96-4362-985A-2BFCBB8A6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177" y="2665149"/>
            <a:ext cx="3928452" cy="20759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418E82-4BCB-4AD9-BDC7-A2AE25A3B9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16" y="2228522"/>
            <a:ext cx="5087207" cy="444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30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B40ED-797F-45C5-91F2-A81B4E183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Eco Code Eco School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EA74B74-841E-4C89-A7A6-142B262345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3003" y="2273007"/>
            <a:ext cx="2891768" cy="393179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29540E3-9CC2-4C5E-95E3-A81EA613E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481893" y="347279"/>
            <a:ext cx="4493226" cy="629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84758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</TotalTime>
  <Words>35</Words>
  <Application>Microsoft Office PowerPoint</Application>
  <PresentationFormat>Widescreen</PresentationFormat>
  <Paragraphs>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Ion Boardroom</vt:lpstr>
      <vt:lpstr>Russell Lower School</vt:lpstr>
      <vt:lpstr>Eco Code – what is it?</vt:lpstr>
      <vt:lpstr>Eco Code – what can we do?</vt:lpstr>
      <vt:lpstr>School Council…what do they do?</vt:lpstr>
      <vt:lpstr>Eco Code Eco School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Russell Lower School</dc:title>
  <dc:creator>Nicki</dc:creator>
  <cp:lastModifiedBy>Nicki</cp:lastModifiedBy>
  <cp:revision>1</cp:revision>
  <dcterms:created xsi:type="dcterms:W3CDTF">2023-02-09T11:38:00Z</dcterms:created>
  <dcterms:modified xsi:type="dcterms:W3CDTF">2023-02-09T11:43:36Z</dcterms:modified>
</cp:coreProperties>
</file>