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8ABA-130F-4614-A63E-78F841AB1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2"/>
            <a:ext cx="8825658" cy="3403445"/>
          </a:xfrm>
        </p:spPr>
        <p:txBody>
          <a:bodyPr/>
          <a:lstStyle/>
          <a:p>
            <a:pPr algn="ctr"/>
            <a:r>
              <a:rPr lang="en-GB" dirty="0"/>
              <a:t>World Book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1BC62-10FB-47FC-AD68-5663B883A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71" y="776865"/>
            <a:ext cx="6571826" cy="31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F36C-2FD7-45A3-9106-D40D59B9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Celebrate reading and love of books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E1E789-767C-4D5F-A008-F9192F7F2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826" y="1940770"/>
            <a:ext cx="3097237" cy="341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2A4E7C-0872-4862-9B10-707AAA95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408" y="1842097"/>
            <a:ext cx="3858163" cy="4801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402EB7-6B94-4878-91FD-8395A061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187" y="1842097"/>
            <a:ext cx="3265790" cy="44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4F3F-7F14-474A-807C-363E6518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Favourite books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924C78-7024-4556-89FC-B9AF2D267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5041" y="2628667"/>
            <a:ext cx="7027682" cy="37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6D1E7-0BE3-436E-A2C8-DD1A63CC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Poems and Rhymes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C4B7-6116-49DC-8718-A209FE45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32" y="2364803"/>
            <a:ext cx="8928613" cy="37128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/>
              <a:t>It’s nice to meet nice people.</a:t>
            </a:r>
          </a:p>
          <a:p>
            <a:pPr marL="0" indent="0" algn="ctr">
              <a:buNone/>
            </a:pPr>
            <a:r>
              <a:rPr lang="en-GB" dirty="0"/>
              <a:t>On buses and on trains,</a:t>
            </a:r>
          </a:p>
          <a:p>
            <a:pPr marL="0" indent="0" algn="ctr">
              <a:buNone/>
            </a:pPr>
            <a:r>
              <a:rPr lang="en-GB" dirty="0"/>
              <a:t>In restaurants, in queues or shops,</a:t>
            </a:r>
          </a:p>
          <a:p>
            <a:pPr marL="0" indent="0" algn="ctr">
              <a:buNone/>
            </a:pPr>
            <a:r>
              <a:rPr lang="en-GB" dirty="0"/>
              <a:t>For </a:t>
            </a:r>
            <a:r>
              <a:rPr lang="en-GB" dirty="0">
                <a:solidFill>
                  <a:srgbClr val="FF0000"/>
                </a:solidFill>
              </a:rPr>
              <a:t>courtesy</a:t>
            </a:r>
            <a:r>
              <a:rPr lang="en-GB" dirty="0"/>
              <a:t> remains,</a:t>
            </a:r>
          </a:p>
          <a:p>
            <a:pPr marL="0" indent="0" algn="ctr">
              <a:buNone/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hallmark</a:t>
            </a:r>
            <a:r>
              <a:rPr lang="en-GB" dirty="0"/>
              <a:t> of the civilised</a:t>
            </a:r>
            <a:r>
              <a:rPr lang="en-GB" b="1" dirty="0"/>
              <a:t>,</a:t>
            </a:r>
          </a:p>
          <a:p>
            <a:pPr marL="0" indent="0" algn="ctr">
              <a:buNone/>
            </a:pPr>
            <a:r>
              <a:rPr lang="en-GB" b="1" dirty="0"/>
              <a:t>The </a:t>
            </a:r>
            <a:r>
              <a:rPr lang="en-GB" dirty="0"/>
              <a:t>people who will say, ‘Thank you’, ‘Please’ and ‘Sorry’,</a:t>
            </a:r>
          </a:p>
          <a:p>
            <a:pPr marL="0" indent="0" algn="ctr">
              <a:buNone/>
            </a:pPr>
            <a:r>
              <a:rPr lang="en-GB" dirty="0"/>
              <a:t>And they are all too </a:t>
            </a:r>
            <a:r>
              <a:rPr lang="en-GB" dirty="0">
                <a:solidFill>
                  <a:srgbClr val="FF0000"/>
                </a:solidFill>
              </a:rPr>
              <a:t>rare</a:t>
            </a:r>
            <a:r>
              <a:rPr lang="en-GB" dirty="0"/>
              <a:t> today.</a:t>
            </a:r>
          </a:p>
          <a:p>
            <a:pPr marL="0" indent="0" algn="ctr">
              <a:buNone/>
            </a:pPr>
            <a:r>
              <a:rPr lang="en-GB" b="1" dirty="0"/>
              <a:t>It warms and lifts your heart when someone smiles at you, or lends a helping hand,</a:t>
            </a:r>
          </a:p>
          <a:p>
            <a:pPr marL="0" indent="0" algn="ctr">
              <a:buNone/>
            </a:pPr>
            <a:r>
              <a:rPr lang="en-GB" b="1" dirty="0"/>
              <a:t>It’s such a simple thing to do.</a:t>
            </a:r>
          </a:p>
          <a:p>
            <a:pPr marL="0" indent="0" algn="ctr">
              <a:buNone/>
            </a:pPr>
            <a:r>
              <a:rPr lang="en-GB" dirty="0"/>
              <a:t>People who are pleasant and polite, though under strain,</a:t>
            </a:r>
          </a:p>
          <a:p>
            <a:pPr marL="0" indent="0" algn="ctr">
              <a:buNone/>
            </a:pPr>
            <a:r>
              <a:rPr lang="en-GB" dirty="0"/>
              <a:t>Raise life from a lower level, to a higher plane.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63A24-762B-402A-80B4-731AD1025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392" y="572478"/>
            <a:ext cx="4442119" cy="959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0CF2F6-A4A5-44FA-8150-E0925CE12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92" y="1658422"/>
            <a:ext cx="3351319" cy="84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EEEDA-7B20-44C1-8BAA-A042CFCDC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92" y="2791405"/>
            <a:ext cx="4605796" cy="2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DEC6-DF8D-435B-A181-FB1A9468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Poems, rhymes and stories so often have meaning…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E1C58-AE85-41E8-BDA4-D8F2E5563E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5700" y="2603500"/>
            <a:ext cx="8824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7030A0"/>
                </a:solidFill>
              </a:rPr>
              <a:t>The </a:t>
            </a:r>
            <a:r>
              <a:rPr lang="en-GB" sz="3600" smtClean="0">
                <a:solidFill>
                  <a:srgbClr val="7030A0"/>
                </a:solidFill>
              </a:rPr>
              <a:t>importance </a:t>
            </a:r>
            <a:r>
              <a:rPr lang="en-GB" sz="3600" dirty="0">
                <a:solidFill>
                  <a:srgbClr val="7030A0"/>
                </a:solidFill>
              </a:rPr>
              <a:t>of manners and how they make everyone feel better – olden days ‘bucket fillers’!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E39A9-1437-43C8-91DD-8CF8CEF5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66" y="3801299"/>
            <a:ext cx="3573989" cy="3056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FE5B5-A354-4339-8CDF-3E7482DB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74" y="4658929"/>
            <a:ext cx="2158034" cy="2102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EB2AA0-91E6-404D-938E-3FC5E494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84" y="5017436"/>
            <a:ext cx="3439005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37</TotalTime>
  <Words>147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World Book Day</vt:lpstr>
      <vt:lpstr>Celebrate reading and love of books</vt:lpstr>
      <vt:lpstr>Favourite books</vt:lpstr>
      <vt:lpstr>Poems and Rhymes</vt:lpstr>
      <vt:lpstr>Poems, rhymes and stories so often have meaning…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</dc:title>
  <dc:creator>Nicki</dc:creator>
  <cp:lastModifiedBy>Nicki</cp:lastModifiedBy>
  <cp:revision>4</cp:revision>
  <dcterms:created xsi:type="dcterms:W3CDTF">2023-03-02T09:01:32Z</dcterms:created>
  <dcterms:modified xsi:type="dcterms:W3CDTF">2023-03-02T13:14:58Z</dcterms:modified>
</cp:coreProperties>
</file>