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60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E4CC-64C4-4159-8B6F-15056828B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BBE83-A40C-433E-83D7-DCAA27F2F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75F9D-5314-4FF3-A75F-2BA5B148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0E93-2CAB-45AB-9F82-31BEBC435F7B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2A64C-5C18-4D13-8AA5-528AA46B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B5CAB-76B6-4673-A44B-06D845D0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6B65-6485-43BC-940A-D940E96BE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9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8898-7848-4EC3-9050-26E088EE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5EE17-3EF6-410C-A9D4-F6FEF0F2B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E6735-0C9D-4648-BAEB-6BF7904A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0E93-2CAB-45AB-9F82-31BEBC435F7B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CAC25-9D4E-4787-A6E8-1C2F45498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3D089-F1CA-41E9-979D-37565991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6B65-6485-43BC-940A-D940E96BE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86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036FF-267B-4AC2-8979-A13FB1F49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0A5DA-EB84-4F53-B759-A194D38D6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0A4A9-C31A-42C3-8BDB-6F336251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0E93-2CAB-45AB-9F82-31BEBC435F7B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72C9-0155-4412-A42F-4E0D6D45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07BD-DA82-4138-A460-7B885553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6B65-6485-43BC-940A-D940E96BE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7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F91D-AAFB-4508-A131-C023EA89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49D5-D3F9-42C4-948B-80F6DF009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C5646-3ECE-4A13-A796-FC30080A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0E93-2CAB-45AB-9F82-31BEBC435F7B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A5F6D-6FE3-4119-8DE4-4CC51BAED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1B5FF-2035-4123-BD99-CC355B2D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6B65-6485-43BC-940A-D940E96BE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73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6FBB-CE6A-4891-B656-982C43AE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7B2F0-EB14-46C7-949D-C8FE8CFAA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29E99-0F2B-4B42-A44C-8717AB0A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0E93-2CAB-45AB-9F82-31BEBC435F7B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AA700-3E8A-439F-8253-6B95DE94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3C0B6-091F-45F4-B625-F602887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6B65-6485-43BC-940A-D940E96BE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7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04D8-529F-4B64-8FDA-0FF31E13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4F503-FBAD-47E4-B3D4-1B15A5224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754A8-B073-4BFF-94DE-EC0ED07D8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4FC0B-0DB4-4E43-BE59-FD2B064B1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0E93-2CAB-45AB-9F82-31BEBC435F7B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C4EE7-119C-442E-900A-FC10379E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263CE-E2D1-4443-9A2B-72A83170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6B65-6485-43BC-940A-D940E96BE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1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B7D4-51B3-47FB-B5AC-8A4DC40B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2880C-09AA-471E-8951-C69764AD4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D5DFD-6C42-4A02-BED9-62E8FFCB6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C3239-7546-4184-97AB-FDCA7163C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B274C-B8EE-4E1B-BDA2-D71018E88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9AC53-6AEB-4F8A-B0A2-50221F19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0E93-2CAB-45AB-9F82-31BEBC435F7B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72D018-528A-4000-8BB1-A4F28EF0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21D62-1EE5-4843-AE24-38E0EEE5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6B65-6485-43BC-940A-D940E96BE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2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E285-1D0F-4183-8B9E-38E18990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32746-EA54-49E7-B515-E3823670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0E93-2CAB-45AB-9F82-31BEBC435F7B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4E3FE-C179-4FC9-B03B-AE5AB609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F006A-A81A-4BB7-99C5-78E6BCBC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6B65-6485-43BC-940A-D940E96BE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3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E6A1E-6772-421F-B3DE-3D9AF441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0E93-2CAB-45AB-9F82-31BEBC435F7B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BC117-2241-4A80-AABB-1B38D507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54E15-E633-47FB-96A1-0466E518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6B65-6485-43BC-940A-D940E96BE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2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510F-92A0-4D47-A61C-0914E590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DBCF7-2C88-4B77-A7C5-68FD47973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63973-79A5-4615-A1F2-D35FEC644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CD842-A091-4CA9-A470-8F42886B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0E93-2CAB-45AB-9F82-31BEBC435F7B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90E7E-D08E-4697-87F9-6DB03401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ABA70-2D84-4DFE-AC4C-451E1DA3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6B65-6485-43BC-940A-D940E96BE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77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D452-5200-4ACF-85A5-6136FD5A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CBC497-0078-4C09-BFEB-B5DA722A3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31095-0AFA-4D4C-A453-3B03FE2EE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D972C-61D1-458B-A418-8C062791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0E93-2CAB-45AB-9F82-31BEBC435F7B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4729-2EE0-4DE0-B4E2-4A1362A9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C9D00-FE2C-4722-BA8E-BD41FFAC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6B65-6485-43BC-940A-D940E96BE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62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8088C-0C1B-44C4-9914-43203F4C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75610-DAB8-4F73-B093-1E9432414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C2EBD-9B37-453A-99D0-6428E6264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50E93-2CAB-45AB-9F82-31BEBC435F7B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8C44C-35A8-42ED-AF4B-E790DC791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60649-EEA2-4F8B-9659-B52FD7C1E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E6B65-6485-43BC-940A-D940E96BE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88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bc.co.uk/teach/school-radio/english-ks1--ks2-aesops-fables-the-crow-and-the-pitcher/zkxmwt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02004-9A8F-45AC-9FA3-FB199A9BD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072" y="990259"/>
            <a:ext cx="9173855" cy="3372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EDC074-BDC1-488E-9F6E-44431844D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72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A0FB0-E6AF-4C28-9D95-196237A7D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072" y="4673177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sz="3600" b="1" dirty="0">
                <a:latin typeface="Century Gothic" panose="020B0502020202020204" pitchFamily="34" charset="0"/>
              </a:rPr>
              <a:t>The Crow and the Pitcher – a story of resilience</a:t>
            </a:r>
          </a:p>
        </p:txBody>
      </p:sp>
    </p:spTree>
    <p:extLst>
      <p:ext uri="{BB962C8B-B14F-4D97-AF65-F5344CB8AC3E}">
        <p14:creationId xmlns:p14="http://schemas.microsoft.com/office/powerpoint/2010/main" val="203577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A225-8A9F-4FDB-BC12-0BB99C65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Aesop’s Fables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2D0BAE-603E-4EAA-A8F8-41A45FC75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7396" y="1581630"/>
            <a:ext cx="6472851" cy="4806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84B73E-1DFA-4BCC-92AF-DED99F53E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28" y="3177830"/>
            <a:ext cx="3172268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1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1D3E-EF6D-4D89-B614-AA17D3CF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FED6E-8B8C-4B48-BF93-92F2D98CE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8" y="142416"/>
            <a:ext cx="8840434" cy="657316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350ED8-4B52-4A24-91D0-5231E7DA1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55809" y="142416"/>
            <a:ext cx="4823669" cy="3153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B4D334-DB53-41AF-B860-AE90CA2A4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780" y="3428999"/>
            <a:ext cx="2468439" cy="33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2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32CC-B198-4A2B-BD71-3B86142D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CC902-9624-420E-B24F-68D3A0A8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Pitcher</a:t>
            </a:r>
          </a:p>
          <a:p>
            <a:r>
              <a:rPr lang="en-GB" dirty="0">
                <a:latin typeface="Century Gothic" panose="020B0502020202020204" pitchFamily="34" charset="0"/>
              </a:rPr>
              <a:t>Black</a:t>
            </a:r>
          </a:p>
          <a:p>
            <a:r>
              <a:rPr lang="en-GB" dirty="0">
                <a:latin typeface="Century Gothic" panose="020B0502020202020204" pitchFamily="34" charset="0"/>
              </a:rPr>
              <a:t>Clever</a:t>
            </a:r>
          </a:p>
          <a:p>
            <a:r>
              <a:rPr lang="en-GB" dirty="0">
                <a:latin typeface="Century Gothic" panose="020B0502020202020204" pitchFamily="34" charset="0"/>
              </a:rPr>
              <a:t>Problem</a:t>
            </a:r>
          </a:p>
          <a:p>
            <a:r>
              <a:rPr lang="en-GB" dirty="0">
                <a:latin typeface="Century Gothic" panose="020B0502020202020204" pitchFamily="34" charset="0"/>
              </a:rPr>
              <a:t>Clam</a:t>
            </a:r>
          </a:p>
          <a:p>
            <a:r>
              <a:rPr lang="en-GB" dirty="0">
                <a:latin typeface="Century Gothic" panose="020B0502020202020204" pitchFamily="34" charset="0"/>
              </a:rPr>
              <a:t>Walnut</a:t>
            </a:r>
          </a:p>
          <a:p>
            <a:r>
              <a:rPr lang="en-GB" dirty="0">
                <a:latin typeface="Century Gothic" panose="020B0502020202020204" pitchFamily="34" charset="0"/>
              </a:rPr>
              <a:t>Think</a:t>
            </a:r>
          </a:p>
          <a:p>
            <a:r>
              <a:rPr lang="en-GB" dirty="0">
                <a:latin typeface="Century Gothic" panose="020B0502020202020204" pitchFamily="34" charset="0"/>
              </a:rPr>
              <a:t>resilience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C6D42-B279-4685-A6D6-9B22DF120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633" y="4417723"/>
            <a:ext cx="2460781" cy="1639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51CA39-360D-4670-8710-7DB82D233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02" y="4953726"/>
            <a:ext cx="2467319" cy="1686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930EDA-096A-401E-90C1-5EFA6EFFE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105" y="1873939"/>
            <a:ext cx="3297137" cy="2657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F29550-AA7A-4538-8391-FDBE3C3E1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166" y="125835"/>
            <a:ext cx="2410634" cy="36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7713-E511-4130-A5F4-2F989757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Listen to the story…you can close your eyes if it helps you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4801-3585-46F9-B504-397C5760D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https://www.bbc.co.uk/teach/school-radio/english-ks1--ks2-aesops-fables-the-crow-and-the-pitcher/zkxmwty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5F169-90CB-4259-B7AD-9EA7C059A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349" y="3120860"/>
            <a:ext cx="9173855" cy="337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8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C56-9179-4C24-9F9F-32BC0881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You can fix a problem if you think about 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D133C-E5E2-44C5-84E0-56DBBD3DA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Crack a clam?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Crack a walnut?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Reach water at the bottom of a pitcher?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18756-2165-41F7-9D08-72E1A09D1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503" y="1690688"/>
            <a:ext cx="2460781" cy="1639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1717A4-F73E-4C5B-9A33-0730D2EC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895" y="3145884"/>
            <a:ext cx="2467319" cy="1686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D89DE3-0021-49F6-9CB5-60AF2D38C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1" y="4687632"/>
            <a:ext cx="2239559" cy="18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8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518D9-106A-4813-A02D-5413CF2B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Resilience – can you think what crow would do or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6375E-4A20-41E3-A444-447FA0C83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36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rgbClr val="00B050"/>
                </a:solidFill>
              </a:rPr>
              <a:t>Resilient/Resilience </a:t>
            </a:r>
            <a:r>
              <a:rPr lang="en-GB" sz="3600" dirty="0"/>
              <a:t>- Being able to cope with challenges that life brings and keep calm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I have forgotten my water bottle…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My friend won’t play with me…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I’ve got to leave my mum and dad and go to school…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My work is tricky today…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8FACA-E212-4A1A-B96E-5E909D57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054" y="3622126"/>
            <a:ext cx="1983579" cy="268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6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3D40-6327-49E0-B322-5F1E5B54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Can you be a Clever Crow next time you face a challenge?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58C2E-63AF-44F4-851A-8F0F238B1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Recognise a challenge</a:t>
            </a:r>
          </a:p>
          <a:p>
            <a:r>
              <a:rPr lang="en-GB" dirty="0">
                <a:latin typeface="Century Gothic" panose="020B0502020202020204" pitchFamily="34" charset="0"/>
              </a:rPr>
              <a:t>Keep calm</a:t>
            </a:r>
          </a:p>
          <a:p>
            <a:r>
              <a:rPr lang="en-GB" dirty="0">
                <a:latin typeface="Century Gothic" panose="020B0502020202020204" pitchFamily="34" charset="0"/>
              </a:rPr>
              <a:t>Think…what could I do?  </a:t>
            </a:r>
          </a:p>
          <a:p>
            <a:r>
              <a:rPr lang="en-GB" dirty="0">
                <a:latin typeface="Century Gothic" panose="020B0502020202020204" pitchFamily="34" charset="0"/>
              </a:rPr>
              <a:t>Think…what else could I do?  </a:t>
            </a:r>
          </a:p>
          <a:p>
            <a:r>
              <a:rPr lang="en-GB" dirty="0">
                <a:latin typeface="Century Gothic" panose="020B0502020202020204" pitchFamily="34" charset="0"/>
              </a:rPr>
              <a:t>Think…could anyone or anything help me?</a:t>
            </a:r>
          </a:p>
          <a:p>
            <a:r>
              <a:rPr lang="en-GB" dirty="0">
                <a:latin typeface="Century Gothic" panose="020B0502020202020204" pitchFamily="34" charset="0"/>
              </a:rPr>
              <a:t>Be patient and calm; it might take a while. That’s okay!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Remember – every problem can be solved if you think about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C24E4-1E90-48D3-ABDB-CC2FD7312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115" y="1132959"/>
            <a:ext cx="2555235" cy="31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213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Aesop’s Fables</vt:lpstr>
      <vt:lpstr>PowerPoint Presentation</vt:lpstr>
      <vt:lpstr>Vocabulary</vt:lpstr>
      <vt:lpstr>Listen to the story…you can close your eyes if it helps you focus</vt:lpstr>
      <vt:lpstr>You can fix a problem if you think about it…</vt:lpstr>
      <vt:lpstr>Resilience – can you think what crow would do or say?</vt:lpstr>
      <vt:lpstr>Can you be a Clever Crow next time you face a challenge?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Nicki</dc:creator>
  <cp:lastModifiedBy>Nicki</cp:lastModifiedBy>
  <cp:revision>4</cp:revision>
  <dcterms:created xsi:type="dcterms:W3CDTF">2023-11-03T11:26:48Z</dcterms:created>
  <dcterms:modified xsi:type="dcterms:W3CDTF">2023-11-03T11:47:33Z</dcterms:modified>
</cp:coreProperties>
</file>