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1EF"/>
    <a:srgbClr val="D9A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970A-2251-4517-A538-602269299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1A5B4-9676-4F1A-AB05-4AECD7F9C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05197-ADF6-48D0-8AAE-AEF620D82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9597B-4DD9-40FC-9DC9-B2E04E36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D7BD3-51AE-4574-9A62-A43385BD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52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6F7B-1F59-4D46-9202-E7F752CF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902BF-2A9F-40D8-A58D-01E3828D2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00043-5B57-4005-9A64-C77612314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EB4B3-7B57-44CE-9A8B-D3CB6B299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F00C4-CC27-4413-84A6-B713C915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2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262CB-69C9-4357-B396-6C353712D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C360E0-497D-4383-9C9D-A1A29076D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743BB-C43D-4A09-8519-7E8F47867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B921E-A78A-45B9-AADA-0ABC12F67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1418D-5247-49CD-9A5E-EDF08BA7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59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19730-4C77-45C7-AEFA-E069F649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7CAF2-1E7D-4F34-A7E4-21566A5A3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2F2F5-67A9-4DB5-BA72-5B11C789E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29362-3711-45AA-ADCB-35DE5953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9A061-BE7A-482F-9A89-3DE146918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1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4625A-5604-44CD-8C6C-3E5FA843B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F9D1B-02E6-4A7B-B5EF-0850B603A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ECBC1-8CBD-4D46-9B22-478D599DC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23B58-BE05-4810-85DB-234D54170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F9253-464B-4364-AB5B-F1CE7432C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49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A4FE9-5F88-40AD-9262-293244D9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5927B-431C-4FF5-8DA9-FA57CC66F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5B5606-CC2E-456F-B5A2-DAABE3DCC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2D543-98FE-40B6-82F9-DA63B9605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F0C07-7834-4378-8787-B88DC1294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72B2D-9334-4153-89D3-D4A98412C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29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10E78-929C-4649-B073-EA49A76D8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2C04A-E9FF-452D-B361-C28061726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F9FD1-D1CC-41BC-AC80-9963F9D38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DE8BB4-01C2-4200-A820-92E9E5512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8F45B6-8701-4F5D-B98B-AC5F1FCC41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03EEE4-C360-4131-A78F-29C4F883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A9892-E969-44BA-8F59-0BEE7DFCE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BFF68-6291-4EED-A77D-BB867FD10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3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86BA5-C6B4-4A29-A9F6-A7FD23239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068CB-C981-40E4-A5B5-9D0AFC5AA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05521-80AE-45CC-9412-80891200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834AF-5ACB-4DE5-AB84-6C168DDD1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26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57C1FD-4253-4386-A5F3-98EC0E071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60C2F-B0D7-4DD2-AC08-8B2CF53A3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FCCEDA-BB3F-45B0-A7EA-2B8B00FCB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75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5B4E5-F74E-4998-9219-D0D4C9A6D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4DE47-6017-492F-B183-A3D79F5D5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EB350-AAB2-452A-8EF7-94D1210D1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00683-98DF-47A6-B17E-790E1F04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EE7C1-E4A5-4260-A9B0-813830AD2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68113-E59E-498E-8BEC-334AB1B9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61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49FF0-5D2B-472A-93DF-16343FB79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0EF299-3686-4768-BA02-D3B7713791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C7492-5C72-4A11-87C0-7428D6B00A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64B18-96C8-4005-A73D-59B46C52C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44D70D-E5DF-4805-B8BC-DE74CCECF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C14917-06B9-4464-839D-1CE82B042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9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17ABDC-2855-4015-9546-FA0864A92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1252F-2966-467B-A173-B3C5AEF6F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3351-5F05-4BAA-B769-3985157A75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8644-DA17-439C-A634-ED320136FF0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0F93F-9FA2-4DBA-9BF2-311F4CA68F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4E6EB-AA5C-489C-8C0F-2CBCFD8E1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89400-BE7A-47AC-A2CF-3F6D0D4111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51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chool-building-education-property-2952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chool-building-education-property-2952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chool-building-education-property-2952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chool-building-education-property-2952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D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57AB4-8B0C-4280-A975-4134242505BA}"/>
              </a:ext>
            </a:extLst>
          </p:cNvPr>
          <p:cNvSpPr/>
          <p:nvPr/>
        </p:nvSpPr>
        <p:spPr>
          <a:xfrm>
            <a:off x="3132138" y="462317"/>
            <a:ext cx="586510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</a:rPr>
              <a:t>School Readiness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64AED6-28E4-477D-B8F1-A3887AAAD848}"/>
              </a:ext>
            </a:extLst>
          </p:cNvPr>
          <p:cNvSpPr/>
          <p:nvPr/>
        </p:nvSpPr>
        <p:spPr>
          <a:xfrm>
            <a:off x="121261" y="3572620"/>
            <a:ext cx="104470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2 –</a:t>
            </a:r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Play Based Learning preparing children to learn</a:t>
            </a:r>
            <a:endParaRPr lang="en-US" sz="32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1C0099-0025-427F-94FF-EE7AC3413D7F}"/>
              </a:ext>
            </a:extLst>
          </p:cNvPr>
          <p:cNvSpPr/>
          <p:nvPr/>
        </p:nvSpPr>
        <p:spPr>
          <a:xfrm>
            <a:off x="106960" y="2726234"/>
            <a:ext cx="109550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1 –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What is School Readiness and why is it important?</a:t>
            </a:r>
            <a:endParaRPr lang="en-US" sz="40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794484-E8C1-4FC1-9D17-40B4F5AAC0BD}"/>
              </a:ext>
            </a:extLst>
          </p:cNvPr>
          <p:cNvSpPr/>
          <p:nvPr/>
        </p:nvSpPr>
        <p:spPr>
          <a:xfrm>
            <a:off x="106960" y="4415965"/>
            <a:ext cx="120850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3 –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Independence, personal care, socio-emotional readiness</a:t>
            </a:r>
            <a:endParaRPr lang="en-US" sz="32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65FC34F-4B56-4DB2-8305-9183984D6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74452" y="255775"/>
            <a:ext cx="2787802" cy="142874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2F9892F-74F7-4124-B1D7-ED76AE869434}"/>
              </a:ext>
            </a:extLst>
          </p:cNvPr>
          <p:cNvSpPr txBox="1"/>
          <p:nvPr/>
        </p:nvSpPr>
        <p:spPr>
          <a:xfrm>
            <a:off x="2973979" y="1525905"/>
            <a:ext cx="62225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Every Wednesday @ 1:30pm -2:30pm</a:t>
            </a:r>
          </a:p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1</a:t>
            </a:r>
            <a:r>
              <a:rPr lang="en-GB" sz="2400" baseline="30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st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July to 15</a:t>
            </a:r>
            <a:r>
              <a:rPr lang="en-GB" sz="2400" baseline="30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th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July</a:t>
            </a:r>
          </a:p>
          <a:p>
            <a:pPr algn="ctr"/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Private Q&amp;A’s (by appointment) 2:30pm-3pm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5CFC87-B1E2-4353-92B7-37EFE280CDEB}"/>
              </a:ext>
            </a:extLst>
          </p:cNvPr>
          <p:cNvSpPr txBox="1"/>
          <p:nvPr/>
        </p:nvSpPr>
        <p:spPr>
          <a:xfrm>
            <a:off x="1525953" y="6058131"/>
            <a:ext cx="904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To book on to the course call 0300 300 8112 or message via Facebook</a:t>
            </a:r>
          </a:p>
        </p:txBody>
      </p:sp>
    </p:spTree>
    <p:extLst>
      <p:ext uri="{BB962C8B-B14F-4D97-AF65-F5344CB8AC3E}">
        <p14:creationId xmlns:p14="http://schemas.microsoft.com/office/powerpoint/2010/main" val="2279511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D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57AB4-8B0C-4280-A975-4134242505BA}"/>
              </a:ext>
            </a:extLst>
          </p:cNvPr>
          <p:cNvSpPr/>
          <p:nvPr/>
        </p:nvSpPr>
        <p:spPr>
          <a:xfrm>
            <a:off x="3132138" y="462317"/>
            <a:ext cx="586510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</a:rPr>
              <a:t>School Readiness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1C0099-0025-427F-94FF-EE7AC3413D7F}"/>
              </a:ext>
            </a:extLst>
          </p:cNvPr>
          <p:cNvSpPr/>
          <p:nvPr/>
        </p:nvSpPr>
        <p:spPr>
          <a:xfrm>
            <a:off x="618474" y="1732637"/>
            <a:ext cx="109550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1 –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What is School Readiness and why is it important?</a:t>
            </a:r>
            <a:endParaRPr lang="en-US" sz="40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65FC34F-4B56-4DB2-8305-9183984D6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74452" y="255775"/>
            <a:ext cx="2787802" cy="142874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2F9892F-74F7-4124-B1D7-ED76AE869434}"/>
              </a:ext>
            </a:extLst>
          </p:cNvPr>
          <p:cNvSpPr txBox="1"/>
          <p:nvPr/>
        </p:nvSpPr>
        <p:spPr>
          <a:xfrm>
            <a:off x="782320" y="2488636"/>
            <a:ext cx="105867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Wednesday </a:t>
            </a: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1</a:t>
            </a:r>
            <a:r>
              <a:rPr lang="en-GB" sz="2800" b="1" baseline="30000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st</a:t>
            </a: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July</a:t>
            </a:r>
          </a:p>
          <a:p>
            <a:pPr lvl="0"/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1:30pm -2pm – Covering the aspects of school readiness and why it is important practice for your child. </a:t>
            </a:r>
            <a:r>
              <a:rPr lang="en-GB" sz="24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Includes an adult activity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Q&amp;A’s 2:00m-2:30pm – Time to ask questions about anything covered in the session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Private Q&amp;A’s 2:30-3pm – By pre-booked appointment only an opportunity to discuss your individual child and get 1:1 support. Call 0300 300 8112 to book</a:t>
            </a:r>
          </a:p>
        </p:txBody>
      </p:sp>
    </p:spTree>
    <p:extLst>
      <p:ext uri="{BB962C8B-B14F-4D97-AF65-F5344CB8AC3E}">
        <p14:creationId xmlns:p14="http://schemas.microsoft.com/office/powerpoint/2010/main" val="3895449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D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57AB4-8B0C-4280-A975-4134242505BA}"/>
              </a:ext>
            </a:extLst>
          </p:cNvPr>
          <p:cNvSpPr/>
          <p:nvPr/>
        </p:nvSpPr>
        <p:spPr>
          <a:xfrm>
            <a:off x="3132138" y="462317"/>
            <a:ext cx="586510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</a:rPr>
              <a:t>School Readiness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64AED6-28E4-477D-B8F1-A3887AAAD848}"/>
              </a:ext>
            </a:extLst>
          </p:cNvPr>
          <p:cNvSpPr/>
          <p:nvPr/>
        </p:nvSpPr>
        <p:spPr>
          <a:xfrm>
            <a:off x="839641" y="1684524"/>
            <a:ext cx="104470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2 –</a:t>
            </a:r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Play Based Learning preparing children to learn</a:t>
            </a:r>
            <a:endParaRPr lang="en-US" sz="32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65FC34F-4B56-4DB2-8305-9183984D6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74452" y="255775"/>
            <a:ext cx="2787802" cy="14287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4FDC93-FE07-4D70-8D05-50068CDB5273}"/>
              </a:ext>
            </a:extLst>
          </p:cNvPr>
          <p:cNvSpPr txBox="1"/>
          <p:nvPr/>
        </p:nvSpPr>
        <p:spPr>
          <a:xfrm>
            <a:off x="1005840" y="2392410"/>
            <a:ext cx="1028089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Wednesday </a:t>
            </a: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8</a:t>
            </a:r>
            <a:r>
              <a:rPr lang="en-GB" sz="2800" b="1" baseline="30000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th</a:t>
            </a:r>
            <a:r>
              <a:rPr lang="en-GB" sz="28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July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1:30pm -2pm – Covering the aspects of why play is important for your child’s learning, suggestions of different activities for communication and language, listening and sharing skills. 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endParaRPr lang="en-GB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Q&amp;A’s 2:00m-2:30pm – Time to ask questions about anything covered in the session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Private Q&amp;A’s 2:30-3pm – By pre-booked appointment only an opportunity to discuss your individual child and get 1:1 support. Call 0300 300 8112 to book</a:t>
            </a:r>
          </a:p>
        </p:txBody>
      </p:sp>
    </p:spTree>
    <p:extLst>
      <p:ext uri="{BB962C8B-B14F-4D97-AF65-F5344CB8AC3E}">
        <p14:creationId xmlns:p14="http://schemas.microsoft.com/office/powerpoint/2010/main" val="420341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D1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57AB4-8B0C-4280-A975-4134242505BA}"/>
              </a:ext>
            </a:extLst>
          </p:cNvPr>
          <p:cNvSpPr/>
          <p:nvPr/>
        </p:nvSpPr>
        <p:spPr>
          <a:xfrm>
            <a:off x="3132138" y="462317"/>
            <a:ext cx="586510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</a:rPr>
              <a:t>School Readiness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794484-E8C1-4FC1-9D17-40B4F5AAC0BD}"/>
              </a:ext>
            </a:extLst>
          </p:cNvPr>
          <p:cNvSpPr/>
          <p:nvPr/>
        </p:nvSpPr>
        <p:spPr>
          <a:xfrm>
            <a:off x="1133212" y="1684524"/>
            <a:ext cx="804124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>
                  <a:solidFill>
                    <a:srgbClr val="7030A0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Session 3 – </a:t>
            </a:r>
            <a:r>
              <a:rPr lang="en-US" sz="3200" dirty="0">
                <a:ln w="0">
                  <a:solidFill>
                    <a:srgbClr val="7030A0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Independence and personal care</a:t>
            </a:r>
            <a:endParaRPr lang="en-US" sz="3200" b="0" cap="none" spc="0" dirty="0">
              <a:ln w="0">
                <a:solidFill>
                  <a:srgbClr val="7030A0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D65FC34F-4B56-4DB2-8305-9183984D6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174452" y="255775"/>
            <a:ext cx="2787802" cy="14287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CDFBA9-CEED-40BB-A361-976F0263CD51}"/>
              </a:ext>
            </a:extLst>
          </p:cNvPr>
          <p:cNvSpPr txBox="1"/>
          <p:nvPr/>
        </p:nvSpPr>
        <p:spPr>
          <a:xfrm>
            <a:off x="1290320" y="2392410"/>
            <a:ext cx="101803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Wednesday </a:t>
            </a:r>
            <a:r>
              <a:rPr lang="en-GB" sz="2800" b="1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15</a:t>
            </a:r>
            <a:r>
              <a:rPr lang="en-GB" sz="2800" b="1" baseline="3000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th</a:t>
            </a:r>
            <a:r>
              <a:rPr lang="en-GB" sz="2800" b="1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July</a:t>
            </a:r>
            <a:endParaRPr lang="en-GB" sz="2800" b="1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 1:30pm -2pm – Covering the aspects of personal care and hygiene, socio-emotional readiness and how to encourage independence. </a:t>
            </a:r>
            <a:endParaRPr lang="en-GB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endParaRPr lang="en-GB" sz="2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7030A0">
                    <a:alpha val="43000"/>
                  </a:srgbClr>
                </a:outerShdw>
              </a:effectLst>
            </a:endParaRP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Q&amp;A’s 2:00m-2:30pm – Time to ask questions about anything covered in the session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7030A0">
                      <a:alpha val="43000"/>
                    </a:srgbClr>
                  </a:outerShdw>
                </a:effectLst>
              </a:rPr>
              <a:t>Private Q&amp;A’s 2:30-3pm – By pre-booked appointment only an opportunity to discuss your individual child and get 1:1 support. Call 0300 300 8112 to book.</a:t>
            </a:r>
          </a:p>
        </p:txBody>
      </p:sp>
    </p:spTree>
    <p:extLst>
      <p:ext uri="{BB962C8B-B14F-4D97-AF65-F5344CB8AC3E}">
        <p14:creationId xmlns:p14="http://schemas.microsoft.com/office/powerpoint/2010/main" val="190464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323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Byass</dc:creator>
  <cp:lastModifiedBy>Louise</cp:lastModifiedBy>
  <cp:revision>13</cp:revision>
  <dcterms:created xsi:type="dcterms:W3CDTF">2020-05-07T13:04:49Z</dcterms:created>
  <dcterms:modified xsi:type="dcterms:W3CDTF">2020-07-02T10:20:47Z</dcterms:modified>
</cp:coreProperties>
</file>