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BAD3-B858-420A-A516-8225FFE889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power of ‘yet’ – Growth Mindset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74BFD-5486-4952-ADAD-F519A20FBC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57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D533-2743-48EF-BC3F-EDD5ED48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911-DA4C-4A28-9182-A21070CEA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4FE9E-6B64-4BB2-ADCF-3BF8EE4E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09" y="343948"/>
            <a:ext cx="9913571" cy="63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4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BD45-EB27-4F1B-BBE5-F2B8EEB0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7C47-D255-4042-8982-FB2D8B8B5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D5F08-2AD2-485C-A287-11DB64426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53"/>
            <a:ext cx="10315191" cy="63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2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0C67D-6EDE-4083-837B-1E31FD54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32E60F-DB91-4EAB-A3C4-AF6B544B9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382" y="271383"/>
            <a:ext cx="6442556" cy="631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6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6E2A-259B-438B-ACB3-95390893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5DEAE3-5EF0-41E5-BF10-A2A3E41A4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933" y="439141"/>
            <a:ext cx="9741524" cy="62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9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8F09-BD6D-41EF-B04E-A117E3AA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799C-B7D4-4005-A14F-12F63C7ED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4E76C-6303-4EF4-A2D6-13CEA6809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60" y="411060"/>
            <a:ext cx="9966036" cy="56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8656-7891-4EAE-8497-D7BC2C87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7FC7DE-D3ED-48FA-B559-4800EE6CE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68" y="464306"/>
            <a:ext cx="9887501" cy="558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9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EFFD1B-9940-4E41-8DB3-17AE5AD71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69" y="360726"/>
            <a:ext cx="9745173" cy="5855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CD7E26-5064-4046-A6D8-DE320BA8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EECAB-430B-4D26-B9F8-85754D855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39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786E-B99E-4BB5-BB06-8FF35A4C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EC86F-D36F-455B-837B-B23E2339D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44901-A827-4444-B92F-DBC8D2ABA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05" y="411060"/>
            <a:ext cx="10026418" cy="58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8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CEB9-CB3C-46F3-BBAF-18E40553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E1950-9205-41E0-A5D3-AF68B62B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8707A-D5AE-4D60-A222-8BC531F05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7" y="411061"/>
            <a:ext cx="9889031" cy="60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7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086D-35CD-4B63-BFEC-47490419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3710E-12CE-4F3D-B98B-46823C2E0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EEBDC-B9DA-4CB2-8BAA-D9DA4B3F3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5" y="248463"/>
            <a:ext cx="9862391" cy="62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4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</TotalTime>
  <Words>9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The power of ‘yet’ – Growth Mindset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‘yet’ – Growth Mindset</dc:title>
  <dc:creator>Nicki</dc:creator>
  <cp:lastModifiedBy>Nicki</cp:lastModifiedBy>
  <cp:revision>3</cp:revision>
  <dcterms:created xsi:type="dcterms:W3CDTF">2021-01-20T09:18:01Z</dcterms:created>
  <dcterms:modified xsi:type="dcterms:W3CDTF">2022-01-24T11:35:06Z</dcterms:modified>
</cp:coreProperties>
</file>