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6858000" cx="9144000"/>
  <p:notesSz cx="6858000" cy="9144000"/>
  <p:embeddedFontLst>
    <p:embeddedFont>
      <p:font typeface="Overlock"/>
      <p:regular r:id="rId20"/>
      <p:bold r:id="rId21"/>
      <p:italic r:id="rId22"/>
      <p:boldItalic r:id="rId23"/>
    </p:embeddedFont>
    <p:embeddedFont>
      <p:font typeface="Century Gothic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  <p:ext uri="GoogleSlidesCustomDataVersion2">
      <go:slidesCustomData xmlns:go="http://customooxmlschemas.google.com/" r:id="rId28" roundtripDataSignature="AMtx7mh4H8wm814pEFXi/6GGe/kKOH/lj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verlock-regular.fntdata"/><Relationship Id="rId22" Type="http://schemas.openxmlformats.org/officeDocument/2006/relationships/font" Target="fonts/Overlock-italic.fntdata"/><Relationship Id="rId21" Type="http://schemas.openxmlformats.org/officeDocument/2006/relationships/font" Target="fonts/Overlock-bold.fntdata"/><Relationship Id="rId24" Type="http://schemas.openxmlformats.org/officeDocument/2006/relationships/font" Target="fonts/CenturyGothic-regular.fntdata"/><Relationship Id="rId23" Type="http://schemas.openxmlformats.org/officeDocument/2006/relationships/font" Target="fonts/Overlock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CenturyGothic-italic.fntdata"/><Relationship Id="rId25" Type="http://schemas.openxmlformats.org/officeDocument/2006/relationships/font" Target="fonts/CenturyGothic-bold.fntdata"/><Relationship Id="rId28" Type="http://customschemas.google.com/relationships/presentationmetadata" Target="metadata"/><Relationship Id="rId27" Type="http://schemas.openxmlformats.org/officeDocument/2006/relationships/font" Target="fonts/CenturyGothic-bold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5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" name="Google Shape;4;n"/>
          <p:cNvSpPr txBox="1"/>
          <p:nvPr>
            <p:ph idx="2" type="hdr"/>
          </p:nvPr>
        </p:nvSpPr>
        <p:spPr>
          <a:xfrm>
            <a:off x="0" y="0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" name="Google Shape;5;n"/>
          <p:cNvSpPr txBox="1"/>
          <p:nvPr>
            <p:ph idx="10" type="dt"/>
          </p:nvPr>
        </p:nvSpPr>
        <p:spPr>
          <a:xfrm>
            <a:off x="3884612" y="0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" name="Google Shape;6;n"/>
          <p:cNvSpPr/>
          <p:nvPr>
            <p:ph idx="3" type="sldImg"/>
          </p:nvPr>
        </p:nvSpPr>
        <p:spPr>
          <a:xfrm>
            <a:off x="1143000" y="685800"/>
            <a:ext cx="4570412" cy="34274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7" name="Google Shape;7;n"/>
          <p:cNvSpPr txBox="1"/>
          <p:nvPr>
            <p:ph idx="1" type="body"/>
          </p:nvPr>
        </p:nvSpPr>
        <p:spPr>
          <a:xfrm>
            <a:off x="685800" y="4343400"/>
            <a:ext cx="5484812" cy="4113212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1" type="ftr"/>
          </p:nvPr>
        </p:nvSpPr>
        <p:spPr>
          <a:xfrm>
            <a:off x="0" y="8685212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" name="Google Shape;9;n"/>
          <p:cNvSpPr txBox="1"/>
          <p:nvPr>
            <p:ph idx="12" type="sldNum"/>
          </p:nvPr>
        </p:nvSpPr>
        <p:spPr>
          <a:xfrm>
            <a:off x="3884612" y="8685212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:notes"/>
          <p:cNvSpPr txBox="1"/>
          <p:nvPr>
            <p:ph idx="1" type="body"/>
          </p:nvPr>
        </p:nvSpPr>
        <p:spPr>
          <a:xfrm>
            <a:off x="685800" y="4343400"/>
            <a:ext cx="5484812" cy="4113212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7" name="Google Shape;77;p1:notes"/>
          <p:cNvSpPr/>
          <p:nvPr>
            <p:ph idx="2" type="sldImg"/>
          </p:nvPr>
        </p:nvSpPr>
        <p:spPr>
          <a:xfrm>
            <a:off x="1143000" y="685800"/>
            <a:ext cx="4570412" cy="34274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0:notes"/>
          <p:cNvSpPr txBox="1"/>
          <p:nvPr>
            <p:ph idx="1" type="body"/>
          </p:nvPr>
        </p:nvSpPr>
        <p:spPr>
          <a:xfrm>
            <a:off x="685800" y="4343400"/>
            <a:ext cx="5484812" cy="4113212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1" name="Google Shape;141;p10:notes"/>
          <p:cNvSpPr/>
          <p:nvPr>
            <p:ph idx="2" type="sldImg"/>
          </p:nvPr>
        </p:nvSpPr>
        <p:spPr>
          <a:xfrm>
            <a:off x="1143000" y="685800"/>
            <a:ext cx="4570412" cy="34274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1:notes"/>
          <p:cNvSpPr txBox="1"/>
          <p:nvPr>
            <p:ph idx="1" type="body"/>
          </p:nvPr>
        </p:nvSpPr>
        <p:spPr>
          <a:xfrm>
            <a:off x="685800" y="4343400"/>
            <a:ext cx="5484812" cy="4113212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0" name="Google Shape;150;p11:notes"/>
          <p:cNvSpPr/>
          <p:nvPr>
            <p:ph idx="2" type="sldImg"/>
          </p:nvPr>
        </p:nvSpPr>
        <p:spPr>
          <a:xfrm>
            <a:off x="1143000" y="685800"/>
            <a:ext cx="4570412" cy="34274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9:notes"/>
          <p:cNvSpPr/>
          <p:nvPr>
            <p:ph idx="2" type="sldImg"/>
          </p:nvPr>
        </p:nvSpPr>
        <p:spPr>
          <a:xfrm>
            <a:off x="1143000" y="685800"/>
            <a:ext cx="4570412" cy="34274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57" name="Google Shape;157;p9:notes"/>
          <p:cNvSpPr txBox="1"/>
          <p:nvPr>
            <p:ph idx="1" type="body"/>
          </p:nvPr>
        </p:nvSpPr>
        <p:spPr>
          <a:xfrm>
            <a:off x="685800" y="4343400"/>
            <a:ext cx="5484812" cy="4113212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8" name="Google Shape;158;p9:notes"/>
          <p:cNvSpPr txBox="1"/>
          <p:nvPr/>
        </p:nvSpPr>
        <p:spPr>
          <a:xfrm>
            <a:off x="3884612" y="8685212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fld id="{00000000-1234-1234-1234-123412341234}" type="slidenum">
              <a:rPr b="0" i="0" lang="en-US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2:notes"/>
          <p:cNvSpPr txBox="1"/>
          <p:nvPr>
            <p:ph idx="1" type="body"/>
          </p:nvPr>
        </p:nvSpPr>
        <p:spPr>
          <a:xfrm>
            <a:off x="685800" y="4343400"/>
            <a:ext cx="5484812" cy="4113212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5" name="Google Shape;165;p12:notes"/>
          <p:cNvSpPr/>
          <p:nvPr>
            <p:ph idx="2" type="sldImg"/>
          </p:nvPr>
        </p:nvSpPr>
        <p:spPr>
          <a:xfrm>
            <a:off x="1143000" y="685800"/>
            <a:ext cx="4570412" cy="34274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:notes"/>
          <p:cNvSpPr txBox="1"/>
          <p:nvPr>
            <p:ph idx="1" type="body"/>
          </p:nvPr>
        </p:nvSpPr>
        <p:spPr>
          <a:xfrm>
            <a:off x="685800" y="4343400"/>
            <a:ext cx="5484812" cy="4113212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5" name="Google Shape;85;p2:notes"/>
          <p:cNvSpPr/>
          <p:nvPr>
            <p:ph idx="2" type="sldImg"/>
          </p:nvPr>
        </p:nvSpPr>
        <p:spPr>
          <a:xfrm>
            <a:off x="1143000" y="685800"/>
            <a:ext cx="4570412" cy="34274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:notes"/>
          <p:cNvSpPr txBox="1"/>
          <p:nvPr>
            <p:ph idx="1" type="body"/>
          </p:nvPr>
        </p:nvSpPr>
        <p:spPr>
          <a:xfrm>
            <a:off x="685800" y="4343400"/>
            <a:ext cx="5484812" cy="4113212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1" name="Google Shape;91;p4:notes"/>
          <p:cNvSpPr/>
          <p:nvPr>
            <p:ph idx="2" type="sldImg"/>
          </p:nvPr>
        </p:nvSpPr>
        <p:spPr>
          <a:xfrm>
            <a:off x="1143000" y="685800"/>
            <a:ext cx="4570412" cy="34274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:notes"/>
          <p:cNvSpPr txBox="1"/>
          <p:nvPr>
            <p:ph idx="1" type="body"/>
          </p:nvPr>
        </p:nvSpPr>
        <p:spPr>
          <a:xfrm>
            <a:off x="685800" y="4343400"/>
            <a:ext cx="5484812" cy="4113212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7" name="Google Shape;97;p5:notes"/>
          <p:cNvSpPr/>
          <p:nvPr>
            <p:ph idx="2" type="sldImg"/>
          </p:nvPr>
        </p:nvSpPr>
        <p:spPr>
          <a:xfrm>
            <a:off x="1143000" y="685800"/>
            <a:ext cx="4570412" cy="34274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6:notes"/>
          <p:cNvSpPr txBox="1"/>
          <p:nvPr>
            <p:ph idx="1" type="body"/>
          </p:nvPr>
        </p:nvSpPr>
        <p:spPr>
          <a:xfrm>
            <a:off x="685800" y="4343400"/>
            <a:ext cx="5484812" cy="4113212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5" name="Google Shape;105;p6:notes"/>
          <p:cNvSpPr/>
          <p:nvPr>
            <p:ph idx="2" type="sldImg"/>
          </p:nvPr>
        </p:nvSpPr>
        <p:spPr>
          <a:xfrm>
            <a:off x="1143000" y="685800"/>
            <a:ext cx="4570412" cy="34274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c3f4f827c9_0_21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c3f4f827c9_0_21:notes"/>
          <p:cNvSpPr txBox="1"/>
          <p:nvPr>
            <p:ph idx="1" type="body"/>
          </p:nvPr>
        </p:nvSpPr>
        <p:spPr>
          <a:xfrm>
            <a:off x="685800" y="4343400"/>
            <a:ext cx="5484900" cy="41133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g2c3f4f827c9_0_21:notes"/>
          <p:cNvSpPr txBox="1"/>
          <p:nvPr>
            <p:ph idx="12" type="sldNum"/>
          </p:nvPr>
        </p:nvSpPr>
        <p:spPr>
          <a:xfrm>
            <a:off x="3884612" y="8685212"/>
            <a:ext cx="2970300" cy="455700"/>
          </a:xfrm>
          <a:prstGeom prst="rect">
            <a:avLst/>
          </a:prstGeom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c3f4f827c9_0_27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c3f4f827c9_0_27:notes"/>
          <p:cNvSpPr txBox="1"/>
          <p:nvPr>
            <p:ph idx="1" type="body"/>
          </p:nvPr>
        </p:nvSpPr>
        <p:spPr>
          <a:xfrm>
            <a:off x="685800" y="4343400"/>
            <a:ext cx="5484900" cy="41133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g2c3f4f827c9_0_27:notes"/>
          <p:cNvSpPr txBox="1"/>
          <p:nvPr>
            <p:ph idx="12" type="sldNum"/>
          </p:nvPr>
        </p:nvSpPr>
        <p:spPr>
          <a:xfrm>
            <a:off x="3884612" y="8685212"/>
            <a:ext cx="2970300" cy="455700"/>
          </a:xfrm>
          <a:prstGeom prst="rect">
            <a:avLst/>
          </a:prstGeom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:notes"/>
          <p:cNvSpPr txBox="1"/>
          <p:nvPr>
            <p:ph idx="1" type="body"/>
          </p:nvPr>
        </p:nvSpPr>
        <p:spPr>
          <a:xfrm>
            <a:off x="685800" y="4343400"/>
            <a:ext cx="5484812" cy="4113212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6" name="Google Shape;126;p7:notes"/>
          <p:cNvSpPr/>
          <p:nvPr>
            <p:ph idx="2" type="sldImg"/>
          </p:nvPr>
        </p:nvSpPr>
        <p:spPr>
          <a:xfrm>
            <a:off x="1143000" y="685800"/>
            <a:ext cx="4570412" cy="34274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:notes"/>
          <p:cNvSpPr txBox="1"/>
          <p:nvPr>
            <p:ph idx="1" type="body"/>
          </p:nvPr>
        </p:nvSpPr>
        <p:spPr>
          <a:xfrm>
            <a:off x="685800" y="4343400"/>
            <a:ext cx="5484812" cy="4113212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4" name="Google Shape;134;p8:notes"/>
          <p:cNvSpPr/>
          <p:nvPr>
            <p:ph idx="2" type="sldImg"/>
          </p:nvPr>
        </p:nvSpPr>
        <p:spPr>
          <a:xfrm>
            <a:off x="1143000" y="685800"/>
            <a:ext cx="4570412" cy="34274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9"/>
          <p:cNvSpPr txBox="1"/>
          <p:nvPr>
            <p:ph type="ctrTitle"/>
          </p:nvPr>
        </p:nvSpPr>
        <p:spPr>
          <a:xfrm>
            <a:off x="866440" y="2226503"/>
            <a:ext cx="5917679" cy="255087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9"/>
          <p:cNvSpPr txBox="1"/>
          <p:nvPr>
            <p:ph idx="1" type="subTitle"/>
          </p:nvPr>
        </p:nvSpPr>
        <p:spPr>
          <a:xfrm>
            <a:off x="866440" y="4777380"/>
            <a:ext cx="5917679" cy="8614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cap="none">
                <a:solidFill>
                  <a:srgbClr val="EE52A4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8" name="Google Shape;28;p19"/>
          <p:cNvSpPr txBox="1"/>
          <p:nvPr>
            <p:ph idx="10" type="dt"/>
          </p:nvPr>
        </p:nvSpPr>
        <p:spPr>
          <a:xfrm rot="5400000">
            <a:off x="7497762" y="1828800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9"/>
          <p:cNvSpPr txBox="1"/>
          <p:nvPr>
            <p:ph idx="11" type="ftr"/>
          </p:nvPr>
        </p:nvSpPr>
        <p:spPr>
          <a:xfrm rot="5400000">
            <a:off x="6236493" y="3264693"/>
            <a:ext cx="3859212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9"/>
          <p:cNvSpPr txBox="1"/>
          <p:nvPr>
            <p:ph idx="12" type="sldNum"/>
          </p:nvPr>
        </p:nvSpPr>
        <p:spPr>
          <a:xfrm>
            <a:off x="7678737" y="295275"/>
            <a:ext cx="790575" cy="7683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1"/>
          <p:cNvSpPr txBox="1"/>
          <p:nvPr>
            <p:ph type="title"/>
          </p:nvPr>
        </p:nvSpPr>
        <p:spPr>
          <a:xfrm>
            <a:off x="865970" y="927098"/>
            <a:ext cx="6343672" cy="7098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1"/>
          <p:cNvSpPr txBox="1"/>
          <p:nvPr>
            <p:ph idx="1" type="body"/>
          </p:nvPr>
        </p:nvSpPr>
        <p:spPr>
          <a:xfrm>
            <a:off x="863600" y="2489200"/>
            <a:ext cx="6346825" cy="35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51" name="Google Shape;51;p21"/>
          <p:cNvSpPr txBox="1"/>
          <p:nvPr>
            <p:ph idx="10" type="dt"/>
          </p:nvPr>
        </p:nvSpPr>
        <p:spPr>
          <a:xfrm>
            <a:off x="7573962" y="6365875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1"/>
          <p:cNvSpPr txBox="1"/>
          <p:nvPr>
            <p:ph idx="11" type="ftr"/>
          </p:nvPr>
        </p:nvSpPr>
        <p:spPr>
          <a:xfrm>
            <a:off x="590550" y="6365875"/>
            <a:ext cx="3860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1"/>
          <p:cNvSpPr txBox="1"/>
          <p:nvPr>
            <p:ph idx="12" type="sldNum"/>
          </p:nvPr>
        </p:nvSpPr>
        <p:spPr>
          <a:xfrm>
            <a:off x="7678737" y="295275"/>
            <a:ext cx="790575" cy="7683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/>
          <p:nvPr>
            <p:ph type="title"/>
          </p:nvPr>
        </p:nvSpPr>
        <p:spPr>
          <a:xfrm>
            <a:off x="866775" y="927100"/>
            <a:ext cx="6345237" cy="709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2"/>
          <p:cNvSpPr txBox="1"/>
          <p:nvPr>
            <p:ph idx="1" type="body"/>
          </p:nvPr>
        </p:nvSpPr>
        <p:spPr>
          <a:xfrm>
            <a:off x="866440" y="2489200"/>
            <a:ext cx="3636980" cy="35306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57" name="Google Shape;57;p22"/>
          <p:cNvSpPr txBox="1"/>
          <p:nvPr>
            <p:ph idx="2" type="body"/>
          </p:nvPr>
        </p:nvSpPr>
        <p:spPr>
          <a:xfrm>
            <a:off x="4640581" y="2489203"/>
            <a:ext cx="3636980" cy="35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58" name="Google Shape;58;p22"/>
          <p:cNvSpPr txBox="1"/>
          <p:nvPr>
            <p:ph idx="10" type="dt"/>
          </p:nvPr>
        </p:nvSpPr>
        <p:spPr>
          <a:xfrm>
            <a:off x="7573962" y="6365875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2"/>
          <p:cNvSpPr txBox="1"/>
          <p:nvPr>
            <p:ph idx="11" type="ftr"/>
          </p:nvPr>
        </p:nvSpPr>
        <p:spPr>
          <a:xfrm>
            <a:off x="590550" y="6365875"/>
            <a:ext cx="3860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2"/>
          <p:cNvSpPr txBox="1"/>
          <p:nvPr>
            <p:ph idx="12" type="sldNum"/>
          </p:nvPr>
        </p:nvSpPr>
        <p:spPr>
          <a:xfrm>
            <a:off x="7678737" y="295275"/>
            <a:ext cx="790575" cy="7683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3"/>
          <p:cNvSpPr txBox="1"/>
          <p:nvPr>
            <p:ph type="title"/>
          </p:nvPr>
        </p:nvSpPr>
        <p:spPr>
          <a:xfrm>
            <a:off x="866775" y="927100"/>
            <a:ext cx="6345237" cy="709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3"/>
          <p:cNvSpPr txBox="1"/>
          <p:nvPr>
            <p:ph idx="10" type="dt"/>
          </p:nvPr>
        </p:nvSpPr>
        <p:spPr>
          <a:xfrm>
            <a:off x="7573962" y="6365875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3"/>
          <p:cNvSpPr txBox="1"/>
          <p:nvPr>
            <p:ph idx="11" type="ftr"/>
          </p:nvPr>
        </p:nvSpPr>
        <p:spPr>
          <a:xfrm>
            <a:off x="590550" y="6365875"/>
            <a:ext cx="3860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3"/>
          <p:cNvSpPr txBox="1"/>
          <p:nvPr>
            <p:ph idx="12" type="sldNum"/>
          </p:nvPr>
        </p:nvSpPr>
        <p:spPr>
          <a:xfrm>
            <a:off x="7678737" y="295275"/>
            <a:ext cx="790575" cy="7683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4"/>
          <p:cNvSpPr txBox="1"/>
          <p:nvPr>
            <p:ph type="title"/>
          </p:nvPr>
        </p:nvSpPr>
        <p:spPr>
          <a:xfrm>
            <a:off x="866775" y="927100"/>
            <a:ext cx="6345237" cy="709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4"/>
          <p:cNvSpPr txBox="1"/>
          <p:nvPr>
            <p:ph idx="1" type="body"/>
          </p:nvPr>
        </p:nvSpPr>
        <p:spPr>
          <a:xfrm>
            <a:off x="869918" y="2489200"/>
            <a:ext cx="3633502" cy="7592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EE52A4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69" name="Google Shape;69;p24"/>
          <p:cNvSpPr txBox="1"/>
          <p:nvPr>
            <p:ph idx="2" type="body"/>
          </p:nvPr>
        </p:nvSpPr>
        <p:spPr>
          <a:xfrm>
            <a:off x="866440" y="3248490"/>
            <a:ext cx="3636980" cy="27713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70" name="Google Shape;70;p24"/>
          <p:cNvSpPr txBox="1"/>
          <p:nvPr>
            <p:ph idx="3" type="body"/>
          </p:nvPr>
        </p:nvSpPr>
        <p:spPr>
          <a:xfrm>
            <a:off x="4640581" y="2489200"/>
            <a:ext cx="3636979" cy="7566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EE52A4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71" name="Google Shape;71;p24"/>
          <p:cNvSpPr txBox="1"/>
          <p:nvPr>
            <p:ph idx="4" type="body"/>
          </p:nvPr>
        </p:nvSpPr>
        <p:spPr>
          <a:xfrm>
            <a:off x="4640581" y="3245835"/>
            <a:ext cx="3636980" cy="27739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72" name="Google Shape;72;p24"/>
          <p:cNvSpPr txBox="1"/>
          <p:nvPr>
            <p:ph idx="10" type="dt"/>
          </p:nvPr>
        </p:nvSpPr>
        <p:spPr>
          <a:xfrm>
            <a:off x="7573962" y="6365875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4"/>
          <p:cNvSpPr txBox="1"/>
          <p:nvPr>
            <p:ph idx="11" type="ftr"/>
          </p:nvPr>
        </p:nvSpPr>
        <p:spPr>
          <a:xfrm>
            <a:off x="590550" y="6365875"/>
            <a:ext cx="3860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4"/>
          <p:cNvSpPr txBox="1"/>
          <p:nvPr>
            <p:ph idx="12" type="sldNum"/>
          </p:nvPr>
        </p:nvSpPr>
        <p:spPr>
          <a:xfrm>
            <a:off x="7678737" y="295275"/>
            <a:ext cx="790575" cy="7683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;p18"/>
          <p:cNvGrpSpPr/>
          <p:nvPr/>
        </p:nvGrpSpPr>
        <p:grpSpPr>
          <a:xfrm>
            <a:off x="-1587" y="0"/>
            <a:ext cx="9145587" cy="6861175"/>
            <a:chOff x="-1588" y="0"/>
            <a:chExt cx="9145588" cy="6860798"/>
          </a:xfrm>
        </p:grpSpPr>
        <p:sp>
          <p:nvSpPr>
            <p:cNvPr id="12" name="Google Shape;12;p1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 rotWithShape="1">
              <a:blip r:embed="rId1">
                <a:alphaModFix/>
              </a:blip>
              <a:stretch>
                <a:fillRect b="0" l="-16710" r="-16984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450"/>
                  </a:srgbClr>
                </a:gs>
                <a:gs pos="36000">
                  <a:srgbClr val="9B6BF2">
                    <a:alpha val="7450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18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274"/>
                  </a:srgbClr>
                </a:gs>
                <a:gs pos="36000">
                  <a:srgbClr val="9B6BF2">
                    <a:alpha val="5490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18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588"/>
                  </a:srgbClr>
                </a:gs>
                <a:gs pos="36000">
                  <a:srgbClr val="9B6BF2">
                    <a:alpha val="9411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18"/>
            <p:cNvSpPr/>
            <p:nvPr/>
          </p:nvSpPr>
          <p:spPr>
            <a:xfrm>
              <a:off x="0" y="0"/>
              <a:ext cx="9144000" cy="6858000"/>
            </a:xfrm>
            <a:custGeom>
              <a:rect b="b" l="l" r="r" t="t"/>
              <a:pathLst>
                <a:path extrusionOk="0" h="4320" w="576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9" name="Google Shape;19;p18"/>
          <p:cNvSpPr/>
          <p:nvPr/>
        </p:nvSpPr>
        <p:spPr>
          <a:xfrm>
            <a:off x="7745412" y="0"/>
            <a:ext cx="685800" cy="110013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dir="5400000" dist="25400">
              <a:srgbClr val="000000">
                <a:alpha val="44313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" name="Google Shape;20;p18"/>
          <p:cNvSpPr txBox="1"/>
          <p:nvPr>
            <p:ph type="title"/>
          </p:nvPr>
        </p:nvSpPr>
        <p:spPr>
          <a:xfrm>
            <a:off x="866775" y="927100"/>
            <a:ext cx="6345237" cy="709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p18"/>
          <p:cNvSpPr txBox="1"/>
          <p:nvPr>
            <p:ph idx="1" type="body"/>
          </p:nvPr>
        </p:nvSpPr>
        <p:spPr>
          <a:xfrm>
            <a:off x="863600" y="2489200"/>
            <a:ext cx="6346825" cy="35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0988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99719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8956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8956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8956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8956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89559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89559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2" name="Google Shape;22;p18"/>
          <p:cNvSpPr txBox="1"/>
          <p:nvPr>
            <p:ph idx="10" type="dt"/>
          </p:nvPr>
        </p:nvSpPr>
        <p:spPr>
          <a:xfrm rot="5400000">
            <a:off x="7497762" y="1828800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3" name="Google Shape;23;p18"/>
          <p:cNvSpPr txBox="1"/>
          <p:nvPr>
            <p:ph idx="11" type="ftr"/>
          </p:nvPr>
        </p:nvSpPr>
        <p:spPr>
          <a:xfrm rot="5400000">
            <a:off x="6236493" y="3264693"/>
            <a:ext cx="3859212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4" name="Google Shape;24;p18"/>
          <p:cNvSpPr txBox="1"/>
          <p:nvPr>
            <p:ph idx="12" type="sldNum"/>
          </p:nvPr>
        </p:nvSpPr>
        <p:spPr>
          <a:xfrm>
            <a:off x="7678737" y="295275"/>
            <a:ext cx="790575" cy="7683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oogle Shape;32;p20"/>
          <p:cNvGrpSpPr/>
          <p:nvPr/>
        </p:nvGrpSpPr>
        <p:grpSpPr>
          <a:xfrm>
            <a:off x="-1587" y="0"/>
            <a:ext cx="9145587" cy="6861175"/>
            <a:chOff x="-1588" y="0"/>
            <a:chExt cx="9145588" cy="6860798"/>
          </a:xfrm>
        </p:grpSpPr>
        <p:sp>
          <p:nvSpPr>
            <p:cNvPr id="33" name="Google Shape;33;p2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 rotWithShape="1">
              <a:blip r:embed="rId1">
                <a:alphaModFix/>
              </a:blip>
              <a:stretch>
                <a:fillRect b="0" l="-16710" r="-16984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450"/>
                  </a:srgbClr>
                </a:gs>
                <a:gs pos="36000">
                  <a:srgbClr val="9B6BF2">
                    <a:alpha val="7450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20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274"/>
                  </a:srgbClr>
                </a:gs>
                <a:gs pos="36000">
                  <a:srgbClr val="9B6BF2">
                    <a:alpha val="5490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20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20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588"/>
                  </a:srgbClr>
                </a:gs>
                <a:gs pos="36000">
                  <a:srgbClr val="9B6BF2">
                    <a:alpha val="9411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0"/>
            <p:cNvSpPr/>
            <p:nvPr/>
          </p:nvSpPr>
          <p:spPr>
            <a:xfrm rot="-600000">
              <a:off x="6359946" y="1790293"/>
              <a:ext cx="2377690" cy="317748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1921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0" name="Google Shape;40;p20"/>
            <p:cNvSpPr/>
            <p:nvPr/>
          </p:nvSpPr>
          <p:spPr>
            <a:xfrm>
              <a:off x="485023" y="1856450"/>
              <a:ext cx="8173954" cy="4535226"/>
            </a:xfrm>
            <a:custGeom>
              <a:rect b="b" l="l" r="r" t="t"/>
              <a:pathLst>
                <a:path extrusionOk="0" h="2752" w="4960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1" name="Google Shape;41;p20"/>
            <p:cNvSpPr/>
            <p:nvPr/>
          </p:nvSpPr>
          <p:spPr>
            <a:xfrm>
              <a:off x="0" y="0"/>
              <a:ext cx="9144000" cy="6858000"/>
            </a:xfrm>
            <a:custGeom>
              <a:rect b="b" l="l" r="r" t="t"/>
              <a:pathLst>
                <a:path extrusionOk="0" h="4320" w="576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42" name="Google Shape;42;p20"/>
          <p:cNvSpPr txBox="1"/>
          <p:nvPr>
            <p:ph type="title"/>
          </p:nvPr>
        </p:nvSpPr>
        <p:spPr>
          <a:xfrm>
            <a:off x="866775" y="927100"/>
            <a:ext cx="6345237" cy="709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Google Shape;43;p20"/>
          <p:cNvSpPr txBox="1"/>
          <p:nvPr>
            <p:ph idx="1" type="body"/>
          </p:nvPr>
        </p:nvSpPr>
        <p:spPr>
          <a:xfrm>
            <a:off x="863600" y="2489200"/>
            <a:ext cx="6346825" cy="35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0988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99719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8956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8956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8956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8956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89559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89559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4" name="Google Shape;44;p20"/>
          <p:cNvSpPr txBox="1"/>
          <p:nvPr>
            <p:ph idx="10" type="dt"/>
          </p:nvPr>
        </p:nvSpPr>
        <p:spPr>
          <a:xfrm>
            <a:off x="7573962" y="6365875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5" name="Google Shape;45;p20"/>
          <p:cNvSpPr txBox="1"/>
          <p:nvPr>
            <p:ph idx="11" type="ftr"/>
          </p:nvPr>
        </p:nvSpPr>
        <p:spPr>
          <a:xfrm>
            <a:off x="590550" y="6365875"/>
            <a:ext cx="3860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6" name="Google Shape;46;p20"/>
          <p:cNvSpPr/>
          <p:nvPr/>
        </p:nvSpPr>
        <p:spPr>
          <a:xfrm>
            <a:off x="7745412" y="0"/>
            <a:ext cx="685800" cy="110013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dir="5400000" dist="25400">
              <a:srgbClr val="000000">
                <a:alpha val="44313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" name="Google Shape;47;p20"/>
          <p:cNvSpPr txBox="1"/>
          <p:nvPr>
            <p:ph idx="12" type="sldNum"/>
          </p:nvPr>
        </p:nvSpPr>
        <p:spPr>
          <a:xfrm>
            <a:off x="7678737" y="295275"/>
            <a:ext cx="790575" cy="7683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2"/>
    <p:sldLayoutId id="2147483652" r:id="rId3"/>
    <p:sldLayoutId id="2147483653" r:id="rId4"/>
    <p:sldLayoutId id="2147483654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"/>
          <p:cNvSpPr txBox="1"/>
          <p:nvPr>
            <p:ph type="ctrTitle"/>
          </p:nvPr>
        </p:nvSpPr>
        <p:spPr>
          <a:xfrm>
            <a:off x="684200" y="692150"/>
            <a:ext cx="5916600" cy="12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entury Gothic"/>
              <a:buNone/>
            </a:pPr>
            <a:r>
              <a:rPr lang="en-US"/>
              <a:t>Friendship</a:t>
            </a:r>
            <a:r>
              <a:rPr b="0" i="0" lang="en-US" sz="48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  <p:sp>
        <p:nvSpPr>
          <p:cNvPr id="80" name="Google Shape;80;p1"/>
          <p:cNvSpPr txBox="1"/>
          <p:nvPr>
            <p:ph idx="1" type="subTitle"/>
          </p:nvPr>
        </p:nvSpPr>
        <p:spPr>
          <a:xfrm>
            <a:off x="755650" y="1906562"/>
            <a:ext cx="5918100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b="0" i="0" lang="en-US" sz="1800" u="none">
                <a:solidFill>
                  <a:srgbClr val="EF53A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lang="en-US">
                <a:solidFill>
                  <a:srgbClr val="EF53A5"/>
                </a:solidFill>
              </a:rPr>
              <a:t>ummer 1</a:t>
            </a:r>
            <a:r>
              <a:rPr b="0" i="0" lang="en-US" sz="1800" u="none">
                <a:solidFill>
                  <a:srgbClr val="EF53A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2024</a:t>
            </a:r>
            <a:endParaRPr/>
          </a:p>
        </p:txBody>
      </p:sp>
      <p:pic>
        <p:nvPicPr>
          <p:cNvPr id="81" name="Google Shape;81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8675" y="2270402"/>
            <a:ext cx="6328074" cy="267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2700" y="4775403"/>
            <a:ext cx="2764525" cy="156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0"/>
          <p:cNvSpPr txBox="1"/>
          <p:nvPr>
            <p:ph type="title"/>
          </p:nvPr>
        </p:nvSpPr>
        <p:spPr>
          <a:xfrm>
            <a:off x="866775" y="927100"/>
            <a:ext cx="7410450" cy="709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Overlock"/>
              <a:buNone/>
            </a:pPr>
            <a:r>
              <a:rPr lang="en-US"/>
              <a:t>What can we do if things feel a little too much?</a:t>
            </a:r>
            <a:endParaRPr/>
          </a:p>
        </p:txBody>
      </p:sp>
      <p:sp>
        <p:nvSpPr>
          <p:cNvPr id="144" name="Google Shape;144;p10"/>
          <p:cNvSpPr txBox="1"/>
          <p:nvPr>
            <p:ph idx="1" type="body"/>
          </p:nvPr>
        </p:nvSpPr>
        <p:spPr>
          <a:xfrm>
            <a:off x="866775" y="2489200"/>
            <a:ext cx="3636962" cy="35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1459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t/>
            </a:r>
            <a:endParaRPr sz="1800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5" name="Google Shape;145;p10"/>
          <p:cNvSpPr txBox="1"/>
          <p:nvPr>
            <p:ph idx="2" type="body"/>
          </p:nvPr>
        </p:nvSpPr>
        <p:spPr>
          <a:xfrm>
            <a:off x="4640262" y="2489200"/>
            <a:ext cx="3636962" cy="35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1459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t/>
            </a:r>
            <a:endParaRPr sz="1800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6" name="Google Shape;146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40250" y="2193204"/>
            <a:ext cx="3636975" cy="4536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8700" y="2272738"/>
            <a:ext cx="3457451" cy="4377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8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8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8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8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8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lh7-us.googleusercontent.com/XAzr_mp0DV4HNw6hr1-qJSFofBSoRpNfTCN9ysoTHtygYNPbl7TS0VtIhR13bSyry9XGbK_AOr52b6vffCJST66Dl3-VNJgWAwltZqscSuGIRvAKQTHzkaRXUB0dWuiMYkvUG8ns7i-Bgw3KzIJhBQ=s2048" id="152" name="Google Shape;152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7550" y="2038050"/>
            <a:ext cx="2820826" cy="4396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48375" y="2463450"/>
            <a:ext cx="5172476" cy="343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1"/>
          <p:cNvSpPr txBox="1"/>
          <p:nvPr>
            <p:ph type="title"/>
          </p:nvPr>
        </p:nvSpPr>
        <p:spPr>
          <a:xfrm>
            <a:off x="755650" y="476250"/>
            <a:ext cx="7770900" cy="11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Overlock"/>
              <a:buNone/>
            </a:pPr>
            <a:r>
              <a:rPr lang="en-US"/>
              <a:t>The Russell Recharge</a:t>
            </a:r>
            <a:r>
              <a:rPr i="0" lang="en-US" sz="3200">
                <a:solidFill>
                  <a:schemeClr val="lt1"/>
                </a:solidFill>
              </a:rPr>
              <a:t>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8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8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8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8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8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9"/>
          <p:cNvSpPr txBox="1"/>
          <p:nvPr>
            <p:ph type="title"/>
          </p:nvPr>
        </p:nvSpPr>
        <p:spPr>
          <a:xfrm>
            <a:off x="611175" y="698023"/>
            <a:ext cx="7770900" cy="108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Overlock"/>
              <a:buNone/>
            </a:pPr>
            <a:r>
              <a:rPr lang="en-US"/>
              <a:t>We are a telling school and can use our voice.</a:t>
            </a:r>
            <a:endParaRPr/>
          </a:p>
        </p:txBody>
      </p:sp>
      <p:pic>
        <p:nvPicPr>
          <p:cNvPr id="161" name="Google Shape;16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3850" y="2164800"/>
            <a:ext cx="4159200" cy="291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53025" y="3791978"/>
            <a:ext cx="4078200" cy="26504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4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4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4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3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3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2"/>
          <p:cNvSpPr txBox="1"/>
          <p:nvPr/>
        </p:nvSpPr>
        <p:spPr>
          <a:xfrm>
            <a:off x="641275" y="749925"/>
            <a:ext cx="72516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Reflect on how you can show to </a:t>
            </a:r>
            <a:r>
              <a:rPr b="1" lang="en-US" sz="3200" u="sng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friendship </a:t>
            </a:r>
            <a:r>
              <a:rPr lang="en-US" sz="3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others</a:t>
            </a:r>
            <a:endParaRPr/>
          </a:p>
        </p:txBody>
      </p:sp>
      <p:sp>
        <p:nvSpPr>
          <p:cNvPr id="168" name="Google Shape;168;p12"/>
          <p:cNvSpPr txBox="1"/>
          <p:nvPr/>
        </p:nvSpPr>
        <p:spPr>
          <a:xfrm>
            <a:off x="641275" y="2259750"/>
            <a:ext cx="8066400" cy="39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Here in our school</a:t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Let us be peaceful at all times.</a:t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Let our rooms be full of </a:t>
            </a:r>
            <a:r>
              <a:rPr b="1" i="1" lang="en-US" sz="260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happiness</a:t>
            </a:r>
            <a:r>
              <a:rPr i="1" lang="en-US" sz="260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800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 </a:t>
            </a:r>
            <a:r>
              <a:rPr b="1" i="1" lang="en-US" sz="260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respect</a:t>
            </a:r>
            <a:r>
              <a:rPr i="1" lang="en-US" sz="260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-US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 each other.</a:t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Let love be in our hearts</a:t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With kindness and compassion for all.</a:t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Let us remember</a:t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learning </a:t>
            </a:r>
            <a:r>
              <a:rPr b="1" i="1" lang="en-US" sz="260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together</a:t>
            </a:r>
            <a:r>
              <a:rPr i="1" lang="en-US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</a:t>
            </a:r>
            <a:r>
              <a:rPr b="1" i="1" lang="en-US" sz="260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grow</a:t>
            </a:r>
            <a:r>
              <a:rPr i="1" lang="en-US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together </a:t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 </a:t>
            </a:r>
            <a:r>
              <a:rPr b="1" i="1" lang="en-US" sz="260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succeed</a:t>
            </a:r>
            <a:r>
              <a:rPr i="1" lang="en-US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together. 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"/>
          <p:cNvSpPr txBox="1"/>
          <p:nvPr/>
        </p:nvSpPr>
        <p:spPr>
          <a:xfrm>
            <a:off x="323850" y="981075"/>
            <a:ext cx="8424862" cy="6715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Overlock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Overlock"/>
                <a:ea typeface="Overlock"/>
                <a:cs typeface="Overlock"/>
                <a:sym typeface="Overlock"/>
              </a:rPr>
              <a:t>Welcome to our ‘Values’ assembly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"/>
          <p:cNvSpPr txBox="1"/>
          <p:nvPr/>
        </p:nvSpPr>
        <p:spPr>
          <a:xfrm>
            <a:off x="526175" y="2180637"/>
            <a:ext cx="8424900" cy="29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600"/>
              <a:buFont typeface="Overlock"/>
              <a:buNone/>
            </a:pPr>
            <a:r>
              <a:rPr b="1" i="1" lang="en-US" sz="6600" u="none" cap="none" strike="noStrike">
                <a:solidFill>
                  <a:srgbClr val="9900FF"/>
                </a:solidFill>
                <a:latin typeface="Overlock"/>
                <a:ea typeface="Overlock"/>
                <a:cs typeface="Overlock"/>
                <a:sym typeface="Overlock"/>
              </a:rPr>
              <a:t>A value is a principle that guides our thinking and behaviour</a:t>
            </a:r>
            <a:endParaRPr b="0" i="0" sz="1400" u="none" cap="none" strike="noStrike">
              <a:solidFill>
                <a:srgbClr val="99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"/>
          <p:cNvSpPr txBox="1"/>
          <p:nvPr>
            <p:ph type="title"/>
          </p:nvPr>
        </p:nvSpPr>
        <p:spPr>
          <a:xfrm>
            <a:off x="865187" y="1268412"/>
            <a:ext cx="7089775" cy="709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Overlock"/>
              <a:buNone/>
            </a:pPr>
            <a:r>
              <a:rPr b="0" i="0" lang="en-US" sz="3200" u="none">
                <a:solidFill>
                  <a:schemeClr val="lt1"/>
                </a:solidFill>
                <a:latin typeface="Overlock"/>
                <a:ea typeface="Overlock"/>
                <a:cs typeface="Overlock"/>
                <a:sym typeface="Overlock"/>
              </a:rPr>
              <a:t>This half term we will be exploring the value of:</a:t>
            </a:r>
            <a:br>
              <a:rPr b="0" i="0" lang="en-US" sz="3200" u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</a:br>
            <a:endParaRPr/>
          </a:p>
        </p:txBody>
      </p:sp>
      <p:pic>
        <p:nvPicPr>
          <p:cNvPr id="94" name="Google Shape;94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130424"/>
            <a:ext cx="857250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"/>
          <p:cNvSpPr txBox="1"/>
          <p:nvPr>
            <p:ph type="title"/>
          </p:nvPr>
        </p:nvSpPr>
        <p:spPr>
          <a:xfrm>
            <a:off x="865187" y="927100"/>
            <a:ext cx="7019925" cy="709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lang="en-US"/>
              <a:t>We are a team at Russell Lower School</a:t>
            </a:r>
            <a:endParaRPr/>
          </a:p>
        </p:txBody>
      </p:sp>
      <p:sp>
        <p:nvSpPr>
          <p:cNvPr id="100" name="Google Shape;100;p5"/>
          <p:cNvSpPr txBox="1"/>
          <p:nvPr>
            <p:ph idx="1" type="body"/>
          </p:nvPr>
        </p:nvSpPr>
        <p:spPr>
          <a:xfrm>
            <a:off x="865175" y="2163275"/>
            <a:ext cx="6346800" cy="35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1458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rPr lang="en-US" sz="2500"/>
              <a:t>We use the Russell Rights to help us.</a:t>
            </a:r>
            <a:endParaRPr sz="25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</p:txBody>
      </p:sp>
      <p:pic>
        <p:nvPicPr>
          <p:cNvPr id="101" name="Google Shape;10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3927" y="2561102"/>
            <a:ext cx="2703725" cy="390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52875" y="2606525"/>
            <a:ext cx="2703725" cy="3811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1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6"/>
          <p:cNvSpPr txBox="1"/>
          <p:nvPr>
            <p:ph type="title"/>
          </p:nvPr>
        </p:nvSpPr>
        <p:spPr>
          <a:xfrm>
            <a:off x="865187" y="927100"/>
            <a:ext cx="6345237" cy="709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lang="en-US"/>
              <a:t>Every class is a team too. We need to be good friends.</a:t>
            </a:r>
            <a:endParaRPr/>
          </a:p>
        </p:txBody>
      </p:sp>
      <p:sp>
        <p:nvSpPr>
          <p:cNvPr id="108" name="Google Shape;108;p6"/>
          <p:cNvSpPr txBox="1"/>
          <p:nvPr>
            <p:ph idx="1" type="body"/>
          </p:nvPr>
        </p:nvSpPr>
        <p:spPr>
          <a:xfrm>
            <a:off x="613825" y="2286900"/>
            <a:ext cx="7971600" cy="42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274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40"/>
              <a:buFont typeface="Century Gothic"/>
              <a:buChar char="★"/>
            </a:pPr>
            <a:r>
              <a:rPr lang="en-US" sz="2000">
                <a:solidFill>
                  <a:schemeClr val="dk1"/>
                </a:solidFill>
              </a:rPr>
              <a:t>We are</a:t>
            </a:r>
            <a:r>
              <a:rPr lang="en-US" sz="2000" u="sng">
                <a:solidFill>
                  <a:schemeClr val="dk1"/>
                </a:solidFill>
              </a:rPr>
              <a:t> </a:t>
            </a:r>
            <a:r>
              <a:rPr lang="en-US" sz="2000" u="sng">
                <a:solidFill>
                  <a:srgbClr val="641AEA"/>
                </a:solidFill>
              </a:rPr>
              <a:t>all </a:t>
            </a:r>
            <a:r>
              <a:rPr lang="en-US" sz="2000">
                <a:solidFill>
                  <a:schemeClr val="dk1"/>
                </a:solidFill>
              </a:rPr>
              <a:t>friends</a:t>
            </a:r>
            <a:endParaRPr sz="1400">
              <a:solidFill>
                <a:schemeClr val="dk1"/>
              </a:solidFill>
            </a:endParaRPr>
          </a:p>
          <a:p>
            <a:pPr indent="-33274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40"/>
              <a:buFont typeface="Century Gothic"/>
              <a:buChar char="★"/>
            </a:pPr>
            <a:r>
              <a:rPr lang="en-US" sz="2000">
                <a:solidFill>
                  <a:schemeClr val="dk1"/>
                </a:solidFill>
              </a:rPr>
              <a:t>We let </a:t>
            </a:r>
            <a:r>
              <a:rPr lang="en-US" sz="2000" u="sng">
                <a:solidFill>
                  <a:srgbClr val="641AEA"/>
                </a:solidFill>
              </a:rPr>
              <a:t>anyone</a:t>
            </a:r>
            <a:r>
              <a:rPr lang="en-US" sz="2000">
                <a:solidFill>
                  <a:schemeClr val="dk1"/>
                </a:solidFill>
              </a:rPr>
              <a:t> play</a:t>
            </a:r>
            <a:endParaRPr sz="1400">
              <a:solidFill>
                <a:schemeClr val="dk1"/>
              </a:solidFill>
            </a:endParaRPr>
          </a:p>
          <a:p>
            <a:pPr indent="-33274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40"/>
              <a:buFont typeface="Century Gothic"/>
              <a:buChar char="★"/>
            </a:pPr>
            <a:r>
              <a:rPr lang="en-US" sz="2000">
                <a:solidFill>
                  <a:schemeClr val="dk1"/>
                </a:solidFill>
              </a:rPr>
              <a:t>We can be friends with everyone.  Just because I choose to play with someone else for a day/lunchtime/playtime does not mean that I am not friends with you any more</a:t>
            </a:r>
            <a:endParaRPr sz="1400">
              <a:solidFill>
                <a:schemeClr val="dk1"/>
              </a:solidFill>
            </a:endParaRPr>
          </a:p>
          <a:p>
            <a:pPr indent="-33274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40"/>
              <a:buFont typeface="Century Gothic"/>
              <a:buChar char="★"/>
            </a:pPr>
            <a:r>
              <a:rPr lang="en-US" sz="2000">
                <a:solidFill>
                  <a:schemeClr val="dk1"/>
                </a:solidFill>
              </a:rPr>
              <a:t>No child is ‘the boss’ of others and tells other children what to do.  The adults are in charge.  We ask others what they want to do too</a:t>
            </a:r>
            <a:endParaRPr sz="1400">
              <a:solidFill>
                <a:schemeClr val="dk1"/>
              </a:solidFill>
            </a:endParaRPr>
          </a:p>
          <a:p>
            <a:pPr indent="-33274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40"/>
              <a:buFont typeface="Century Gothic"/>
              <a:buChar char="★"/>
            </a:pPr>
            <a:r>
              <a:rPr lang="en-US" sz="2000">
                <a:solidFill>
                  <a:schemeClr val="dk1"/>
                </a:solidFill>
              </a:rPr>
              <a:t>We </a:t>
            </a:r>
            <a:r>
              <a:rPr lang="en-US" sz="2000" u="sng">
                <a:solidFill>
                  <a:srgbClr val="641AEA"/>
                </a:solidFill>
              </a:rPr>
              <a:t>share</a:t>
            </a:r>
            <a:r>
              <a:rPr lang="en-US" sz="2000">
                <a:solidFill>
                  <a:schemeClr val="dk1"/>
                </a:solidFill>
              </a:rPr>
              <a:t> everything – including whose turn it is to choose the game</a:t>
            </a:r>
            <a:endParaRPr sz="1400">
              <a:solidFill>
                <a:schemeClr val="dk1"/>
              </a:solidFill>
            </a:endParaRPr>
          </a:p>
          <a:p>
            <a:pPr indent="-33274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40"/>
              <a:buFont typeface="Century Gothic"/>
              <a:buChar char="★"/>
            </a:pPr>
            <a:r>
              <a:rPr lang="en-US" sz="2000">
                <a:solidFill>
                  <a:schemeClr val="dk1"/>
                </a:solidFill>
              </a:rPr>
              <a:t>We can have </a:t>
            </a:r>
            <a:r>
              <a:rPr lang="en-US" sz="2000" u="sng">
                <a:solidFill>
                  <a:srgbClr val="641AEA"/>
                </a:solidFill>
              </a:rPr>
              <a:t>lots of friends</a:t>
            </a:r>
            <a:endParaRPr sz="1400" u="sng">
              <a:solidFill>
                <a:srgbClr val="641AEA"/>
              </a:solidFill>
            </a:endParaRPr>
          </a:p>
          <a:p>
            <a:pPr indent="-33274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40"/>
              <a:buFont typeface="Century Gothic"/>
              <a:buChar char="★"/>
            </a:pPr>
            <a:r>
              <a:rPr lang="en-US" sz="2000">
                <a:solidFill>
                  <a:schemeClr val="dk1"/>
                </a:solidFill>
              </a:rPr>
              <a:t>No one is left out</a:t>
            </a:r>
            <a:endParaRPr sz="1400">
              <a:solidFill>
                <a:schemeClr val="dk1"/>
              </a:solidFill>
            </a:endParaRPr>
          </a:p>
          <a:p>
            <a:pPr indent="-33274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40"/>
              <a:buFont typeface="Century Gothic"/>
              <a:buChar char="★"/>
            </a:pPr>
            <a:r>
              <a:rPr lang="en-US" sz="2000">
                <a:solidFill>
                  <a:schemeClr val="dk1"/>
                </a:solidFill>
              </a:rPr>
              <a:t>No one is laughed at</a:t>
            </a:r>
            <a:endParaRPr sz="1400">
              <a:solidFill>
                <a:schemeClr val="dk1"/>
              </a:solidFill>
            </a:endParaRPr>
          </a:p>
          <a:p>
            <a:pPr indent="-33274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40"/>
              <a:buFont typeface="Century Gothic"/>
              <a:buChar char="★"/>
            </a:pPr>
            <a:r>
              <a:rPr lang="en-US" sz="2000">
                <a:solidFill>
                  <a:schemeClr val="dk1"/>
                </a:solidFill>
              </a:rPr>
              <a:t>We always use </a:t>
            </a:r>
            <a:r>
              <a:rPr lang="en-US" sz="2000" u="sng">
                <a:solidFill>
                  <a:srgbClr val="641AEA"/>
                </a:solidFill>
              </a:rPr>
              <a:t>kind hands and kind words</a:t>
            </a:r>
            <a:endParaRPr sz="1400" u="sng">
              <a:solidFill>
                <a:srgbClr val="641AEA"/>
              </a:solidFill>
            </a:endParaRPr>
          </a:p>
          <a:p>
            <a:pPr indent="-251459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t/>
            </a:r>
            <a:endParaRPr sz="2100"/>
          </a:p>
        </p:txBody>
      </p:sp>
      <p:pic>
        <p:nvPicPr>
          <p:cNvPr id="109" name="Google Shape;10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04125" y="5315300"/>
            <a:ext cx="3235476" cy="126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c3f4f827c9_0_21"/>
          <p:cNvSpPr txBox="1"/>
          <p:nvPr>
            <p:ph type="title"/>
          </p:nvPr>
        </p:nvSpPr>
        <p:spPr>
          <a:xfrm>
            <a:off x="865970" y="927098"/>
            <a:ext cx="6343800" cy="709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are the qualities of a good friend?</a:t>
            </a:r>
            <a:endParaRPr/>
          </a:p>
        </p:txBody>
      </p:sp>
      <p:sp>
        <p:nvSpPr>
          <p:cNvPr id="116" name="Google Shape;116;g2c3f4f827c9_0_21"/>
          <p:cNvSpPr txBox="1"/>
          <p:nvPr>
            <p:ph idx="1" type="body"/>
          </p:nvPr>
        </p:nvSpPr>
        <p:spPr>
          <a:xfrm>
            <a:off x="999400" y="2462050"/>
            <a:ext cx="7409400" cy="4102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rgbClr val="E46A56"/>
              </a:buClr>
              <a:buSzPts val="2850"/>
              <a:buFont typeface="Arimo"/>
              <a:buNone/>
            </a:pPr>
            <a:r>
              <a:rPr lang="en-US" sz="2400">
                <a:solidFill>
                  <a:schemeClr val="dk1"/>
                </a:solidFill>
              </a:rPr>
              <a:t>A friend should be: </a:t>
            </a:r>
            <a:endParaRPr sz="2400">
              <a:solidFill>
                <a:srgbClr val="FFCCFF"/>
              </a:solidFill>
            </a:endParaRPr>
          </a:p>
          <a:p>
            <a:pPr indent="-152400" lvl="0" marL="0" rtl="0" algn="l">
              <a:lnSpc>
                <a:spcPct val="117000"/>
              </a:lnSpc>
              <a:spcBef>
                <a:spcPts val="700"/>
              </a:spcBef>
              <a:spcAft>
                <a:spcPts val="0"/>
              </a:spcAft>
              <a:buClr>
                <a:srgbClr val="E46A56"/>
              </a:buClr>
              <a:buSzPts val="2400"/>
              <a:buFont typeface="Century Gothic"/>
              <a:buAutoNum type="arabicParenR"/>
            </a:pPr>
            <a:r>
              <a:rPr lang="en-US" sz="2400">
                <a:solidFill>
                  <a:schemeClr val="dk1"/>
                </a:solidFill>
              </a:rPr>
              <a:t>Honest </a:t>
            </a:r>
            <a:endParaRPr sz="2400">
              <a:solidFill>
                <a:srgbClr val="FFCCFF"/>
              </a:solidFill>
            </a:endParaRPr>
          </a:p>
          <a:p>
            <a:pPr indent="-152400" lvl="0" marL="0" rtl="0" algn="l">
              <a:lnSpc>
                <a:spcPct val="117000"/>
              </a:lnSpc>
              <a:spcBef>
                <a:spcPts val="700"/>
              </a:spcBef>
              <a:spcAft>
                <a:spcPts val="0"/>
              </a:spcAft>
              <a:buClr>
                <a:srgbClr val="E46A56"/>
              </a:buClr>
              <a:buSzPts val="2400"/>
              <a:buFont typeface="Century Gothic"/>
              <a:buAutoNum type="arabicParenR"/>
            </a:pPr>
            <a:r>
              <a:rPr lang="en-US" sz="2400">
                <a:solidFill>
                  <a:schemeClr val="dk1"/>
                </a:solidFill>
              </a:rPr>
              <a:t>A good listener</a:t>
            </a:r>
            <a:endParaRPr sz="2400">
              <a:solidFill>
                <a:srgbClr val="FFCCFF"/>
              </a:solidFill>
            </a:endParaRPr>
          </a:p>
          <a:p>
            <a:pPr indent="-152400" lvl="0" marL="0" rtl="0" algn="l">
              <a:lnSpc>
                <a:spcPct val="117000"/>
              </a:lnSpc>
              <a:spcBef>
                <a:spcPts val="700"/>
              </a:spcBef>
              <a:spcAft>
                <a:spcPts val="0"/>
              </a:spcAft>
              <a:buClr>
                <a:srgbClr val="E46A56"/>
              </a:buClr>
              <a:buSzPts val="2400"/>
              <a:buFont typeface="Century Gothic"/>
              <a:buAutoNum type="arabicParenR"/>
            </a:pPr>
            <a:r>
              <a:rPr lang="en-US" sz="2400">
                <a:solidFill>
                  <a:schemeClr val="dk1"/>
                </a:solidFill>
              </a:rPr>
              <a:t>Trustworthy </a:t>
            </a:r>
            <a:endParaRPr sz="2400">
              <a:solidFill>
                <a:srgbClr val="FFCCFF"/>
              </a:solidFill>
            </a:endParaRPr>
          </a:p>
          <a:p>
            <a:pPr indent="-152400" lvl="0" marL="0" rtl="0" algn="l">
              <a:lnSpc>
                <a:spcPct val="117000"/>
              </a:lnSpc>
              <a:spcBef>
                <a:spcPts val="700"/>
              </a:spcBef>
              <a:spcAft>
                <a:spcPts val="0"/>
              </a:spcAft>
              <a:buClr>
                <a:srgbClr val="E46A56"/>
              </a:buClr>
              <a:buSzPts val="2400"/>
              <a:buFont typeface="Century Gothic"/>
              <a:buAutoNum type="arabicParenR"/>
            </a:pPr>
            <a:r>
              <a:rPr lang="en-US" sz="2400">
                <a:solidFill>
                  <a:schemeClr val="dk1"/>
                </a:solidFill>
              </a:rPr>
              <a:t>Encouraging</a:t>
            </a:r>
            <a:endParaRPr sz="2400">
              <a:solidFill>
                <a:srgbClr val="FFCCFF"/>
              </a:solidFill>
            </a:endParaRPr>
          </a:p>
          <a:p>
            <a:pPr indent="-152400" lvl="0" marL="0" rtl="0" algn="l">
              <a:lnSpc>
                <a:spcPct val="117000"/>
              </a:lnSpc>
              <a:spcBef>
                <a:spcPts val="700"/>
              </a:spcBef>
              <a:spcAft>
                <a:spcPts val="0"/>
              </a:spcAft>
              <a:buClr>
                <a:srgbClr val="E46A56"/>
              </a:buClr>
              <a:buSzPts val="2400"/>
              <a:buFont typeface="Century Gothic"/>
              <a:buAutoNum type="arabicParenR"/>
            </a:pPr>
            <a:r>
              <a:rPr lang="en-US" sz="2400">
                <a:solidFill>
                  <a:schemeClr val="dk1"/>
                </a:solidFill>
              </a:rPr>
              <a:t>Caring </a:t>
            </a:r>
            <a:endParaRPr sz="2400">
              <a:solidFill>
                <a:srgbClr val="FFCCFF"/>
              </a:solidFill>
            </a:endParaRPr>
          </a:p>
          <a:p>
            <a:pPr indent="-152400" lvl="0" marL="0" rtl="0" algn="l">
              <a:lnSpc>
                <a:spcPct val="117000"/>
              </a:lnSpc>
              <a:spcBef>
                <a:spcPts val="700"/>
              </a:spcBef>
              <a:spcAft>
                <a:spcPts val="0"/>
              </a:spcAft>
              <a:buClr>
                <a:srgbClr val="E46A56"/>
              </a:buClr>
              <a:buSzPts val="2400"/>
              <a:buFont typeface="Century Gothic"/>
              <a:buAutoNum type="arabicParenR"/>
            </a:pPr>
            <a:r>
              <a:rPr lang="en-US" sz="2400">
                <a:solidFill>
                  <a:schemeClr val="dk1"/>
                </a:solidFill>
              </a:rPr>
              <a:t>Gives you compliments and makes you feel good about yourself</a:t>
            </a:r>
            <a:endParaRPr sz="2400"/>
          </a:p>
          <a:p>
            <a:pPr indent="0" lvl="0" marL="0" rtl="0" algn="l">
              <a:lnSpc>
                <a:spcPct val="117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1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c3f4f827c9_0_27"/>
          <p:cNvSpPr txBox="1"/>
          <p:nvPr>
            <p:ph type="title"/>
          </p:nvPr>
        </p:nvSpPr>
        <p:spPr>
          <a:xfrm>
            <a:off x="865975" y="927100"/>
            <a:ext cx="6918300" cy="709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Being there </a:t>
            </a:r>
            <a:r>
              <a:rPr lang="en-US"/>
              <a:t>through</a:t>
            </a:r>
            <a:r>
              <a:rPr lang="en-US"/>
              <a:t> thick and thin</a:t>
            </a:r>
            <a:endParaRPr/>
          </a:p>
        </p:txBody>
      </p:sp>
      <p:sp>
        <p:nvSpPr>
          <p:cNvPr id="123" name="Google Shape;123;g2c3f4f827c9_0_27"/>
          <p:cNvSpPr txBox="1"/>
          <p:nvPr>
            <p:ph idx="1" type="body"/>
          </p:nvPr>
        </p:nvSpPr>
        <p:spPr>
          <a:xfrm>
            <a:off x="640975" y="2164675"/>
            <a:ext cx="7876500" cy="420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rgbClr val="E46A56"/>
              </a:buClr>
              <a:buSzPts val="2280"/>
              <a:buFont typeface="Arimo"/>
              <a:buNone/>
            </a:pPr>
            <a:r>
              <a:rPr lang="en-US" sz="2100">
                <a:solidFill>
                  <a:schemeClr val="dk1"/>
                </a:solidFill>
              </a:rPr>
              <a:t>Being a good friend is supporting them in the good times and the bad times. </a:t>
            </a:r>
            <a:endParaRPr sz="2700">
              <a:solidFill>
                <a:srgbClr val="FFCCFF"/>
              </a:solidFill>
            </a:endParaRPr>
          </a:p>
          <a:p>
            <a:pPr indent="0" lvl="0" marL="0" rtl="0" algn="l">
              <a:lnSpc>
                <a:spcPct val="117000"/>
              </a:lnSpc>
              <a:spcBef>
                <a:spcPts val="700"/>
              </a:spcBef>
              <a:spcAft>
                <a:spcPts val="0"/>
              </a:spcAft>
              <a:buClr>
                <a:srgbClr val="E46A56"/>
              </a:buClr>
              <a:buSzPts val="2280"/>
              <a:buFont typeface="Arimo"/>
              <a:buNone/>
            </a:pPr>
            <a:r>
              <a:rPr lang="en-US" sz="2100">
                <a:solidFill>
                  <a:schemeClr val="dk1"/>
                </a:solidFill>
              </a:rPr>
              <a:t>The good times could be: </a:t>
            </a:r>
            <a:endParaRPr sz="2700">
              <a:solidFill>
                <a:srgbClr val="FFCCFF"/>
              </a:solidFill>
            </a:endParaRPr>
          </a:p>
          <a:p>
            <a:pPr indent="0" lvl="0" marL="0" rtl="0" algn="l">
              <a:lnSpc>
                <a:spcPct val="117000"/>
              </a:lnSpc>
              <a:spcBef>
                <a:spcPts val="700"/>
              </a:spcBef>
              <a:spcAft>
                <a:spcPts val="0"/>
              </a:spcAft>
              <a:buClr>
                <a:srgbClr val="E46A56"/>
              </a:buClr>
              <a:buSzPts val="2280"/>
              <a:buFont typeface="Arimo"/>
              <a:buNone/>
            </a:pPr>
            <a:r>
              <a:rPr b="1" i="1" lang="en-US" sz="2100">
                <a:solidFill>
                  <a:srgbClr val="7030A0"/>
                </a:solidFill>
              </a:rPr>
              <a:t>-Going to birthday parties </a:t>
            </a:r>
            <a:endParaRPr b="1" sz="2700">
              <a:solidFill>
                <a:srgbClr val="FFCCFF"/>
              </a:solidFill>
            </a:endParaRPr>
          </a:p>
          <a:p>
            <a:pPr indent="0" lvl="0" marL="0" rtl="0" algn="l">
              <a:lnSpc>
                <a:spcPct val="117000"/>
              </a:lnSpc>
              <a:spcBef>
                <a:spcPts val="700"/>
              </a:spcBef>
              <a:spcAft>
                <a:spcPts val="0"/>
              </a:spcAft>
              <a:buClr>
                <a:srgbClr val="E46A56"/>
              </a:buClr>
              <a:buSzPts val="2280"/>
              <a:buFont typeface="Arimo"/>
              <a:buNone/>
            </a:pPr>
            <a:r>
              <a:rPr b="1" i="1" lang="en-US" sz="2100">
                <a:solidFill>
                  <a:srgbClr val="7030A0"/>
                </a:solidFill>
              </a:rPr>
              <a:t>-Playing/ spending time with each other </a:t>
            </a:r>
            <a:endParaRPr b="1" sz="2700">
              <a:solidFill>
                <a:srgbClr val="FFCCFF"/>
              </a:solidFill>
            </a:endParaRPr>
          </a:p>
          <a:p>
            <a:pPr indent="0" lvl="0" marL="0" rtl="0" algn="l">
              <a:lnSpc>
                <a:spcPct val="117000"/>
              </a:lnSpc>
              <a:spcBef>
                <a:spcPts val="700"/>
              </a:spcBef>
              <a:spcAft>
                <a:spcPts val="0"/>
              </a:spcAft>
              <a:buClr>
                <a:srgbClr val="E46A56"/>
              </a:buClr>
              <a:buSzPts val="2280"/>
              <a:buFont typeface="Arimo"/>
              <a:buNone/>
            </a:pPr>
            <a:r>
              <a:rPr lang="en-US" sz="2100">
                <a:solidFill>
                  <a:schemeClr val="dk1"/>
                </a:solidFill>
              </a:rPr>
              <a:t>The bad times could be: </a:t>
            </a:r>
            <a:endParaRPr sz="2700">
              <a:solidFill>
                <a:srgbClr val="FFCCFF"/>
              </a:solidFill>
            </a:endParaRPr>
          </a:p>
          <a:p>
            <a:pPr indent="-125729" lvl="0" marL="0" rtl="0" algn="l">
              <a:lnSpc>
                <a:spcPct val="117000"/>
              </a:lnSpc>
              <a:spcBef>
                <a:spcPts val="700"/>
              </a:spcBef>
              <a:spcAft>
                <a:spcPts val="0"/>
              </a:spcAft>
              <a:buClr>
                <a:srgbClr val="E46A56"/>
              </a:buClr>
              <a:buSzPts val="1980"/>
              <a:buFont typeface="Century Gothic"/>
              <a:buChar char="-"/>
            </a:pPr>
            <a:r>
              <a:rPr b="1" i="1" lang="en-US" sz="2100">
                <a:solidFill>
                  <a:srgbClr val="7030A0"/>
                </a:solidFill>
              </a:rPr>
              <a:t>Supporting them when they feel down</a:t>
            </a:r>
            <a:endParaRPr b="1" sz="2700">
              <a:solidFill>
                <a:srgbClr val="FFCCFF"/>
              </a:solidFill>
            </a:endParaRPr>
          </a:p>
          <a:p>
            <a:pPr indent="-125729" lvl="0" marL="0" rtl="0" algn="l">
              <a:lnSpc>
                <a:spcPct val="117000"/>
              </a:lnSpc>
              <a:spcBef>
                <a:spcPts val="700"/>
              </a:spcBef>
              <a:spcAft>
                <a:spcPts val="0"/>
              </a:spcAft>
              <a:buClr>
                <a:srgbClr val="E46A56"/>
              </a:buClr>
              <a:buSzPts val="1980"/>
              <a:buFont typeface="Century Gothic"/>
              <a:buChar char="-"/>
            </a:pPr>
            <a:r>
              <a:rPr b="1" i="1" lang="en-US" sz="2100">
                <a:solidFill>
                  <a:srgbClr val="7030A0"/>
                </a:solidFill>
              </a:rPr>
              <a:t>Remaining loyal when other people turn their back on them</a:t>
            </a:r>
            <a:endParaRPr b="1" sz="2700">
              <a:solidFill>
                <a:srgbClr val="FFCCFF"/>
              </a:solidFill>
            </a:endParaRPr>
          </a:p>
          <a:p>
            <a:pPr indent="-125729" lvl="0" marL="0" rtl="0" algn="l">
              <a:lnSpc>
                <a:spcPct val="117000"/>
              </a:lnSpc>
              <a:spcBef>
                <a:spcPts val="700"/>
              </a:spcBef>
              <a:spcAft>
                <a:spcPts val="0"/>
              </a:spcAft>
              <a:buClr>
                <a:srgbClr val="E46A56"/>
              </a:buClr>
              <a:buSzPts val="1980"/>
              <a:buFont typeface="Century Gothic"/>
              <a:buChar char="-"/>
            </a:pPr>
            <a:r>
              <a:rPr b="1" i="1" lang="en-US" sz="2100">
                <a:solidFill>
                  <a:srgbClr val="7030A0"/>
                </a:solidFill>
              </a:rPr>
              <a:t>Being there for them when they need support </a:t>
            </a:r>
            <a:endParaRPr b="1" sz="15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"/>
          <p:cNvSpPr txBox="1"/>
          <p:nvPr>
            <p:ph type="title"/>
          </p:nvPr>
        </p:nvSpPr>
        <p:spPr>
          <a:xfrm>
            <a:off x="865187" y="927100"/>
            <a:ext cx="7019925" cy="709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lang="en-US"/>
              <a:t>By being a good friend we are bucket fillers</a:t>
            </a:r>
            <a:endParaRPr/>
          </a:p>
        </p:txBody>
      </p:sp>
      <p:sp>
        <p:nvSpPr>
          <p:cNvPr id="129" name="Google Shape;129;p7"/>
          <p:cNvSpPr txBox="1"/>
          <p:nvPr>
            <p:ph idx="1" type="body"/>
          </p:nvPr>
        </p:nvSpPr>
        <p:spPr>
          <a:xfrm>
            <a:off x="545925" y="2219000"/>
            <a:ext cx="8080200" cy="12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900">
                <a:solidFill>
                  <a:schemeClr val="dk1"/>
                </a:solidFill>
              </a:rPr>
              <a:t>When we are kind, helpful, honest, caring, respectful, tolerant, thoughtful (using ALL our values), it makes other people feel good AND we feel good too!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900">
                <a:solidFill>
                  <a:schemeClr val="dk1"/>
                </a:solidFill>
              </a:rPr>
              <a:t>It’s a </a:t>
            </a:r>
            <a:r>
              <a:rPr lang="en-US" sz="2000">
                <a:solidFill>
                  <a:schemeClr val="dk1"/>
                </a:solidFill>
              </a:rPr>
              <a:t>‘win/win’!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30" name="Google Shape;13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2325" y="3346150"/>
            <a:ext cx="2641800" cy="351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35850" y="3080825"/>
            <a:ext cx="2866825" cy="3643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6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6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/>
          <p:cNvSpPr txBox="1"/>
          <p:nvPr>
            <p:ph type="title"/>
          </p:nvPr>
        </p:nvSpPr>
        <p:spPr>
          <a:xfrm>
            <a:off x="863600" y="1052512"/>
            <a:ext cx="7667625" cy="709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lang="en-US"/>
              <a:t>If I can’t say anything kind…</a:t>
            </a:r>
            <a:endParaRPr/>
          </a:p>
        </p:txBody>
      </p:sp>
      <p:sp>
        <p:nvSpPr>
          <p:cNvPr id="137" name="Google Shape;137;p8"/>
          <p:cNvSpPr txBox="1"/>
          <p:nvPr>
            <p:ph idx="1" type="body"/>
          </p:nvPr>
        </p:nvSpPr>
        <p:spPr>
          <a:xfrm>
            <a:off x="863600" y="2489200"/>
            <a:ext cx="6346825" cy="35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1459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t/>
            </a:r>
            <a:endParaRPr sz="1800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8" name="Google Shape;13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69503" y="2372294"/>
            <a:ext cx="5805000" cy="389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4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Ion Boardroom">
  <a:themeElements>
    <a:clrScheme name="Ion Boardroom">
      <a:dk1>
        <a:srgbClr val="000000"/>
      </a:dk1>
      <a:lt1>
        <a:srgbClr val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Ion Boardroom">
  <a:themeElements>
    <a:clrScheme name="Ion Boardroom">
      <a:dk1>
        <a:srgbClr val="000000"/>
      </a:dk1>
      <a:lt1>
        <a:srgbClr val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Presentation Helper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