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5" r:id="rId6"/>
    <p:sldMasterId id="2147483657" r:id="rId7"/>
    <p:sldMasterId id="2147483659" r:id="rId8"/>
    <p:sldMasterId id="2147483661" r:id="rId9"/>
    <p:sldMasterId id="2147483663" r:id="rId10"/>
    <p:sldMasterId id="2147483665" r:id="rId11"/>
    <p:sldMasterId id="2147483667" r:id="rId12"/>
    <p:sldMasterId id="2147483669" r:id="rId13"/>
    <p:sldMasterId id="2147483671" r:id="rId14"/>
    <p:sldMasterId id="2147483673" r:id="rId15"/>
    <p:sldMasterId id="2147483675" r:id="rId16"/>
    <p:sldMasterId id="2147483677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</p:sldIdLst>
  <p:sldSz cy="6858000" cx="9144000"/>
  <p:notesSz cx="6858000" cy="9144000"/>
  <p:embeddedFontLst>
    <p:embeddedFont>
      <p:font typeface="Overlock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r:id="rId36" roundtripDataSignature="AMtx7mhlV1rhZk7H5oYKyppXu5wzdprD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8" Type="http://schemas.openxmlformats.org/officeDocument/2006/relationships/font" Target="fonts/Overlock-regular.fntdata"/><Relationship Id="rId27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verlock-bold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Overlock-boldItalic.fntdata"/><Relationship Id="rId30" Type="http://schemas.openxmlformats.org/officeDocument/2006/relationships/font" Target="fonts/Overlock-italic.fntdata"/><Relationship Id="rId11" Type="http://schemas.openxmlformats.org/officeDocument/2006/relationships/slideMaster" Target="slideMasters/slideMaster8.xml"/><Relationship Id="rId33" Type="http://schemas.openxmlformats.org/officeDocument/2006/relationships/font" Target="fonts/CenturyGothic-bold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CenturyGothic-regular.fntdata"/><Relationship Id="rId13" Type="http://schemas.openxmlformats.org/officeDocument/2006/relationships/slideMaster" Target="slideMasters/slideMaster10.xml"/><Relationship Id="rId35" Type="http://schemas.openxmlformats.org/officeDocument/2006/relationships/font" Target="fonts/CenturyGothic-boldItalic.fntdata"/><Relationship Id="rId12" Type="http://schemas.openxmlformats.org/officeDocument/2006/relationships/slideMaster" Target="slideMasters/slideMaster9.xml"/><Relationship Id="rId34" Type="http://schemas.openxmlformats.org/officeDocument/2006/relationships/font" Target="fonts/CenturyGothic-italic.fnt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4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5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6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7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p8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p9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ctrTitle"/>
          </p:nvPr>
        </p:nvSpPr>
        <p:spPr>
          <a:xfrm>
            <a:off x="866440" y="2226503"/>
            <a:ext cx="5917679" cy="2550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subTitle"/>
          </p:nvPr>
        </p:nvSpPr>
        <p:spPr>
          <a:xfrm>
            <a:off x="866440" y="4777380"/>
            <a:ext cx="5917679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866441" y="4961454"/>
            <a:ext cx="642200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6"/>
          <p:cNvSpPr/>
          <p:nvPr>
            <p:ph idx="2" type="pic"/>
          </p:nvPr>
        </p:nvSpPr>
        <p:spPr>
          <a:xfrm>
            <a:off x="866441" y="685800"/>
            <a:ext cx="6422004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866440" y="5528192"/>
            <a:ext cx="642200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3" name="Google Shape;193;p2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6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866440" y="927100"/>
            <a:ext cx="6422005" cy="169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866440" y="3488023"/>
            <a:ext cx="6422005" cy="2536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7" name="Google Shape;217;p2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/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1387278" y="3809278"/>
            <a:ext cx="5646143" cy="33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2" name="Google Shape;242;p30"/>
          <p:cNvSpPr txBox="1"/>
          <p:nvPr>
            <p:ph idx="2" type="body"/>
          </p:nvPr>
        </p:nvSpPr>
        <p:spPr>
          <a:xfrm>
            <a:off x="866440" y="5000816"/>
            <a:ext cx="6343673" cy="1010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43" name="Google Shape;243;p30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0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866440" y="2057400"/>
            <a:ext cx="6422005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866441" y="5024908"/>
            <a:ext cx="6422004" cy="99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6" name="Google Shape;266;p3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32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type="title"/>
          </p:nvPr>
        </p:nvSpPr>
        <p:spPr>
          <a:xfrm>
            <a:off x="866440" y="927100"/>
            <a:ext cx="6423593" cy="70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1" type="body"/>
          </p:nvPr>
        </p:nvSpPr>
        <p:spPr>
          <a:xfrm>
            <a:off x="866440" y="2489200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1" name="Google Shape;291;p34"/>
          <p:cNvSpPr txBox="1"/>
          <p:nvPr>
            <p:ph idx="2" type="body"/>
          </p:nvPr>
        </p:nvSpPr>
        <p:spPr>
          <a:xfrm>
            <a:off x="866440" y="3147164"/>
            <a:ext cx="2313432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2" name="Google Shape;292;p34"/>
          <p:cNvSpPr txBox="1"/>
          <p:nvPr>
            <p:ph idx="3" type="body"/>
          </p:nvPr>
        </p:nvSpPr>
        <p:spPr>
          <a:xfrm>
            <a:off x="3405614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3" name="Google Shape;293;p34"/>
          <p:cNvSpPr txBox="1"/>
          <p:nvPr>
            <p:ph idx="4" type="body"/>
          </p:nvPr>
        </p:nvSpPr>
        <p:spPr>
          <a:xfrm>
            <a:off x="3408471" y="3147164"/>
            <a:ext cx="2318918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4" name="Google Shape;294;p34"/>
          <p:cNvSpPr txBox="1"/>
          <p:nvPr>
            <p:ph idx="5" type="body"/>
          </p:nvPr>
        </p:nvSpPr>
        <p:spPr>
          <a:xfrm>
            <a:off x="5958642" y="2489200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5" name="Google Shape;295;p34"/>
          <p:cNvSpPr txBox="1"/>
          <p:nvPr>
            <p:ph idx="6" type="body"/>
          </p:nvPr>
        </p:nvSpPr>
        <p:spPr>
          <a:xfrm>
            <a:off x="5960935" y="3147164"/>
            <a:ext cx="2316625" cy="2888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96" name="Google Shape;296;p3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3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>
            <p:ph type="title"/>
          </p:nvPr>
        </p:nvSpPr>
        <p:spPr>
          <a:xfrm>
            <a:off x="866440" y="927100"/>
            <a:ext cx="6345260" cy="709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6"/>
          <p:cNvSpPr txBox="1"/>
          <p:nvPr>
            <p:ph idx="1" type="body"/>
          </p:nvPr>
        </p:nvSpPr>
        <p:spPr>
          <a:xfrm>
            <a:off x="866440" y="4179596"/>
            <a:ext cx="2313432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1" name="Google Shape;321;p36"/>
          <p:cNvSpPr/>
          <p:nvPr>
            <p:ph idx="2" type="pic"/>
          </p:nvPr>
        </p:nvSpPr>
        <p:spPr>
          <a:xfrm>
            <a:off x="1019055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322" name="Google Shape;322;p36"/>
          <p:cNvSpPr txBox="1"/>
          <p:nvPr>
            <p:ph idx="3" type="body"/>
          </p:nvPr>
        </p:nvSpPr>
        <p:spPr>
          <a:xfrm>
            <a:off x="866439" y="4837558"/>
            <a:ext cx="2313432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3" name="Google Shape;323;p36"/>
          <p:cNvSpPr txBox="1"/>
          <p:nvPr>
            <p:ph idx="4" type="body"/>
          </p:nvPr>
        </p:nvSpPr>
        <p:spPr>
          <a:xfrm>
            <a:off x="3411125" y="4179595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4" name="Google Shape;324;p36"/>
          <p:cNvSpPr/>
          <p:nvPr>
            <p:ph idx="5" type="pic"/>
          </p:nvPr>
        </p:nvSpPr>
        <p:spPr>
          <a:xfrm>
            <a:off x="3553189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325" name="Google Shape;325;p36"/>
          <p:cNvSpPr txBox="1"/>
          <p:nvPr>
            <p:ph idx="6" type="body"/>
          </p:nvPr>
        </p:nvSpPr>
        <p:spPr>
          <a:xfrm>
            <a:off x="3411125" y="484820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6" name="Google Shape;326;p36"/>
          <p:cNvSpPr txBox="1"/>
          <p:nvPr>
            <p:ph idx="7" type="body"/>
          </p:nvPr>
        </p:nvSpPr>
        <p:spPr>
          <a:xfrm>
            <a:off x="5958642" y="4179596"/>
            <a:ext cx="2318918" cy="657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0" sz="20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27" name="Google Shape;327;p36"/>
          <p:cNvSpPr/>
          <p:nvPr>
            <p:ph idx="8" type="pic"/>
          </p:nvPr>
        </p:nvSpPr>
        <p:spPr>
          <a:xfrm>
            <a:off x="6108641" y="2489200"/>
            <a:ext cx="2015144" cy="1447342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328" name="Google Shape;328;p36"/>
          <p:cNvSpPr txBox="1"/>
          <p:nvPr>
            <p:ph idx="9" type="body"/>
          </p:nvPr>
        </p:nvSpPr>
        <p:spPr>
          <a:xfrm>
            <a:off x="5958642" y="4837558"/>
            <a:ext cx="2318918" cy="118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29" name="Google Shape;329;p3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6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6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38"/>
          <p:cNvSpPr txBox="1"/>
          <p:nvPr>
            <p:ph idx="1" type="body"/>
          </p:nvPr>
        </p:nvSpPr>
        <p:spPr>
          <a:xfrm rot="5400000">
            <a:off x="2271713" y="1081088"/>
            <a:ext cx="3530600" cy="634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2" name="Google Shape;352;p38"/>
          <p:cNvSpPr txBox="1"/>
          <p:nvPr>
            <p:ph idx="10" type="dt"/>
          </p:nvPr>
        </p:nvSpPr>
        <p:spPr>
          <a:xfrm>
            <a:off x="7621587" y="63881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38"/>
          <p:cNvSpPr txBox="1"/>
          <p:nvPr>
            <p:ph idx="11" type="ftr"/>
          </p:nvPr>
        </p:nvSpPr>
        <p:spPr>
          <a:xfrm>
            <a:off x="515937" y="6388100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3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/>
          <p:nvPr>
            <p:ph type="title"/>
          </p:nvPr>
        </p:nvSpPr>
        <p:spPr>
          <a:xfrm rot="5400000">
            <a:off x="4445686" y="3177042"/>
            <a:ext cx="4572001" cy="1113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0"/>
          <p:cNvSpPr txBox="1"/>
          <p:nvPr>
            <p:ph idx="1" type="body"/>
          </p:nvPr>
        </p:nvSpPr>
        <p:spPr>
          <a:xfrm rot="5400000">
            <a:off x="789205" y="1525332"/>
            <a:ext cx="4572001" cy="441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40"/>
          <p:cNvSpPr txBox="1"/>
          <p:nvPr>
            <p:ph idx="11" type="ftr"/>
          </p:nvPr>
        </p:nvSpPr>
        <p:spPr>
          <a:xfrm>
            <a:off x="538162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4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65970" y="927098"/>
            <a:ext cx="6343672" cy="709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3" type="body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4" name="Google Shape;64;p15"/>
          <p:cNvSpPr txBox="1"/>
          <p:nvPr>
            <p:ph idx="4" type="body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877534" y="2257588"/>
            <a:ext cx="3090672" cy="3020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5119261" y="2257588"/>
            <a:ext cx="3082516" cy="3020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866440" y="1447800"/>
            <a:ext cx="2712590" cy="1495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4568927" y="1447800"/>
            <a:ext cx="36328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2" type="body"/>
          </p:nvPr>
        </p:nvSpPr>
        <p:spPr>
          <a:xfrm>
            <a:off x="866441" y="3086845"/>
            <a:ext cx="2712589" cy="2933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43" name="Google Shape;143;p2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866440" y="1381390"/>
            <a:ext cx="2987089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4"/>
          <p:cNvSpPr/>
          <p:nvPr>
            <p:ph idx="2" type="pic"/>
          </p:nvPr>
        </p:nvSpPr>
        <p:spPr>
          <a:xfrm>
            <a:off x="4722909" y="1320800"/>
            <a:ext cx="2791102" cy="42164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866440" y="3086100"/>
            <a:ext cx="2987089" cy="2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8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0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0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2" name="Google Shape;12;p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" name="Google Shape;19;p10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10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 rot="5400000">
            <a:off x="7497762" y="18288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 rot="5400000">
            <a:off x="6236493" y="3264693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1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248" name="Google Shape;248;p3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/>
            <p:nvPr/>
          </p:nvSpPr>
          <p:spPr>
            <a:xfrm rot="-600000">
              <a:off x="6359946" y="431124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485023" y="4381500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7" name="Google Shape;257;p3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1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0" name="Google Shape;260;p3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1" name="Google Shape;261;p31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3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271" name="Google Shape;271;p3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3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0" name="Google Shape;280;p33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1" name="Google Shape;281;p33"/>
          <p:cNvCxnSpPr/>
          <p:nvPr/>
        </p:nvCxnSpPr>
        <p:spPr>
          <a:xfrm>
            <a:off x="3294062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5849937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33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33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5" name="Google Shape;285;p3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6" name="Google Shape;286;p33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7" name="Google Shape;287;p3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5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01" name="Google Shape;301;p3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10" name="Google Shape;310;p35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" name="Google Shape;311;p35"/>
          <p:cNvCxnSpPr/>
          <p:nvPr/>
        </p:nvCxnSpPr>
        <p:spPr>
          <a:xfrm>
            <a:off x="3289300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35"/>
          <p:cNvCxnSpPr/>
          <p:nvPr/>
        </p:nvCxnSpPr>
        <p:spPr>
          <a:xfrm>
            <a:off x="5849937" y="2489200"/>
            <a:ext cx="0" cy="3546475"/>
          </a:xfrm>
          <a:prstGeom prst="straightConnector1">
            <a:avLst/>
          </a:prstGeom>
          <a:noFill/>
          <a:ln cap="rnd" cmpd="sng" w="12700">
            <a:solidFill>
              <a:schemeClr val="accent1">
                <a:alpha val="39215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35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5" name="Google Shape;315;p35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6" name="Google Shape;316;p35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7" name="Google Shape;317;p35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37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34" name="Google Shape;334;p3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7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3" name="Google Shape;343;p3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37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3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6" name="Google Shape;346;p37"/>
          <p:cNvSpPr txBox="1"/>
          <p:nvPr>
            <p:ph idx="10" type="dt"/>
          </p:nvPr>
        </p:nvSpPr>
        <p:spPr>
          <a:xfrm>
            <a:off x="7621587" y="6388100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7" name="Google Shape;347;p37"/>
          <p:cNvSpPr txBox="1"/>
          <p:nvPr>
            <p:ph idx="11" type="ftr"/>
          </p:nvPr>
        </p:nvSpPr>
        <p:spPr>
          <a:xfrm>
            <a:off x="515937" y="6388100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8" name="Google Shape;348;p3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9"/>
          <p:cNvGrpSpPr/>
          <p:nvPr/>
        </p:nvGrpSpPr>
        <p:grpSpPr>
          <a:xfrm>
            <a:off x="-1587" y="0"/>
            <a:ext cx="9120187" cy="6861175"/>
            <a:chOff x="-1588" y="0"/>
            <a:chExt cx="9120420" cy="6860798"/>
          </a:xfrm>
        </p:grpSpPr>
        <p:sp>
          <p:nvSpPr>
            <p:cNvPr id="357" name="Google Shape;357;p3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9"/>
            <p:cNvSpPr/>
            <p:nvPr/>
          </p:nvSpPr>
          <p:spPr>
            <a:xfrm rot="4920000">
              <a:off x="4673046" y="5107506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64" name="Google Shape;364;p39"/>
          <p:cNvSpPr/>
          <p:nvPr/>
        </p:nvSpPr>
        <p:spPr>
          <a:xfrm>
            <a:off x="414337" y="401637"/>
            <a:ext cx="4611687" cy="60547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39"/>
          <p:cNvSpPr/>
          <p:nvPr/>
        </p:nvSpPr>
        <p:spPr>
          <a:xfrm rot="5400000">
            <a:off x="1298575" y="1765300"/>
            <a:ext cx="5997575" cy="3327400"/>
          </a:xfrm>
          <a:custGeom>
            <a:rect b="b" l="l" r="r" t="t"/>
            <a:pathLst>
              <a:path extrusionOk="0" h="2752" w="4960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0" y="0"/>
            <a:ext cx="9144000" cy="6858000"/>
          </a:xfrm>
          <a:custGeom>
            <a:rect b="b" l="l" r="r" t="t"/>
            <a:pathLst>
              <a:path extrusionOk="0" h="4320" w="576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9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39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0" name="Google Shape;370;p3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1" name="Google Shape;371;p39"/>
          <p:cNvSpPr txBox="1"/>
          <p:nvPr>
            <p:ph idx="11" type="ftr"/>
          </p:nvPr>
        </p:nvSpPr>
        <p:spPr>
          <a:xfrm>
            <a:off x="538162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2" name="Google Shape;372;p3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12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33" name="Google Shape;33;p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" name="Google Shape;42;p12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12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7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77" name="Google Shape;77;p1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 rot="-5400000">
              <a:off x="3105027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 rot="-5940000">
              <a:off x="3320102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7" name="Google Shape;87;p1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01" name="Google Shape;101;p1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 rot="-600000">
              <a:off x="6359946" y="179029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485023" y="1856450"/>
              <a:ext cx="8173954" cy="4535226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0" name="Google Shape;110;p19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1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23" name="Google Shape;123;p2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 rot="-5400000">
              <a:off x="2548536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 rot="-5940000">
              <a:off x="2769747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3" name="Google Shape;133;p21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3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48" name="Google Shape;148;p2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2852610" y="1765596"/>
              <a:ext cx="5995993" cy="3326809"/>
            </a:xfrm>
            <a:custGeom>
              <a:rect b="b" l="l" r="r" t="t"/>
              <a:pathLst>
                <a:path extrusionOk="0" h="2752" w="4960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 rot="-5940000">
              <a:off x="3074559" y="1458373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8" name="Google Shape;158;p23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1" name="Google Shape;161;p23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5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73" name="Google Shape;173;p2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 rot="10200000">
              <a:off x="426788" y="4564241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 rot="10800000">
              <a:off x="485023" y="2670079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3" name="Google Shape;183;p25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5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27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198" name="Google Shape;198;p2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 rot="-600000">
              <a:off x="6359946" y="2780895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485023" y="2854646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8" name="Google Shape;208;p27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7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1" name="Google Shape;211;p27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2" name="Google Shape;212;p27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9"/>
          <p:cNvGrpSpPr/>
          <p:nvPr/>
        </p:nvGrpSpPr>
        <p:grpSpPr>
          <a:xfrm>
            <a:off x="-1587" y="0"/>
            <a:ext cx="9145587" cy="6861175"/>
            <a:chOff x="-1588" y="0"/>
            <a:chExt cx="9145588" cy="6860798"/>
          </a:xfrm>
        </p:grpSpPr>
        <p:sp>
          <p:nvSpPr>
            <p:cNvPr id="222" name="Google Shape;222;p2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-16710" r="-1698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 rot="-600000">
              <a:off x="6359946" y="4309201"/>
              <a:ext cx="2377690" cy="317748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19215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485023" y="4381500"/>
              <a:ext cx="8182128" cy="2130508"/>
            </a:xfrm>
            <a:custGeom>
              <a:rect b="b" l="l" r="r" t="t"/>
              <a:pathLst>
                <a:path extrusionOk="0" h="9621" w="10000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0" y="0"/>
              <a:ext cx="9144000" cy="6858000"/>
            </a:xfrm>
            <a:custGeom>
              <a:rect b="b" l="l" r="r" t="t"/>
              <a:pathLst>
                <a:path extrusionOk="0" h="4320" w="576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1" name="Google Shape;231;p29"/>
          <p:cNvSpPr txBox="1"/>
          <p:nvPr/>
        </p:nvSpPr>
        <p:spPr>
          <a:xfrm>
            <a:off x="647700" y="652462"/>
            <a:ext cx="601662" cy="132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7069137" y="2900362"/>
            <a:ext cx="61912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3A5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7745412" y="0"/>
            <a:ext cx="685800" cy="1100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r="5400000" dist="25400">
              <a:srgbClr val="000000">
                <a:alpha val="4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9"/>
          <p:cNvSpPr txBox="1"/>
          <p:nvPr>
            <p:ph type="title"/>
          </p:nvPr>
        </p:nvSpPr>
        <p:spPr>
          <a:xfrm>
            <a:off x="866775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6" name="Google Shape;236;p29"/>
          <p:cNvSpPr txBox="1"/>
          <p:nvPr>
            <p:ph idx="10" type="dt"/>
          </p:nvPr>
        </p:nvSpPr>
        <p:spPr>
          <a:xfrm>
            <a:off x="7573962" y="6365875"/>
            <a:ext cx="990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7" name="Google Shape;237;p29"/>
          <p:cNvSpPr txBox="1"/>
          <p:nvPr>
            <p:ph idx="11" type="ftr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7678737" y="295275"/>
            <a:ext cx="7905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"/>
          <p:cNvSpPr txBox="1"/>
          <p:nvPr>
            <p:ph type="ctrTitle"/>
          </p:nvPr>
        </p:nvSpPr>
        <p:spPr>
          <a:xfrm>
            <a:off x="684212" y="692150"/>
            <a:ext cx="6840537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Happy New Year!</a:t>
            </a:r>
            <a:endParaRPr/>
          </a:p>
        </p:txBody>
      </p:sp>
      <p:sp>
        <p:nvSpPr>
          <p:cNvPr id="384" name="Google Shape;384;p1"/>
          <p:cNvSpPr txBox="1"/>
          <p:nvPr>
            <p:ph idx="1" type="subTitle"/>
          </p:nvPr>
        </p:nvSpPr>
        <p:spPr>
          <a:xfrm>
            <a:off x="755650" y="2208212"/>
            <a:ext cx="59182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0" i="0" lang="en-US" sz="1800" u="none">
                <a:solidFill>
                  <a:srgbClr val="EF53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1</a:t>
            </a:r>
            <a:endParaRPr/>
          </a:p>
        </p:txBody>
      </p:sp>
      <p:pic>
        <p:nvPicPr>
          <p:cNvPr id="385" name="Google Shape;3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9725" y="2460525"/>
            <a:ext cx="3351975" cy="33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"/>
          <p:cNvSpPr txBox="1"/>
          <p:nvPr>
            <p:ph type="ctrTitle"/>
          </p:nvPr>
        </p:nvSpPr>
        <p:spPr>
          <a:xfrm>
            <a:off x="684212" y="692150"/>
            <a:ext cx="6840537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and Caring</a:t>
            </a:r>
            <a:endParaRPr/>
          </a:p>
        </p:txBody>
      </p:sp>
      <p:sp>
        <p:nvSpPr>
          <p:cNvPr id="391" name="Google Shape;391;p2"/>
          <p:cNvSpPr txBox="1"/>
          <p:nvPr>
            <p:ph idx="1" type="subTitle"/>
          </p:nvPr>
        </p:nvSpPr>
        <p:spPr>
          <a:xfrm>
            <a:off x="755650" y="2208212"/>
            <a:ext cx="5918200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0" i="0" lang="en-US" sz="1800" u="none">
                <a:solidFill>
                  <a:srgbClr val="EF53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1</a:t>
            </a:r>
            <a:endParaRPr/>
          </a:p>
        </p:txBody>
      </p:sp>
      <p:pic>
        <p:nvPicPr>
          <p:cNvPr id="392" name="Google Shape;3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3865562"/>
            <a:ext cx="3695700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 Sharing Is Caring! ideas | caring, bones funny, breaking bad jesse" id="393" name="Google Shape;3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5787" y="2392362"/>
            <a:ext cx="2159000" cy="377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"/>
          <p:cNvSpPr txBox="1"/>
          <p:nvPr/>
        </p:nvSpPr>
        <p:spPr>
          <a:xfrm>
            <a:off x="323850" y="981075"/>
            <a:ext cx="8424862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verlock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Welcome to our ‘Values’ assembly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"/>
          <p:cNvSpPr txBox="1"/>
          <p:nvPr/>
        </p:nvSpPr>
        <p:spPr>
          <a:xfrm>
            <a:off x="503237" y="2349500"/>
            <a:ext cx="8424862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600"/>
              <a:buFont typeface="Overlock"/>
              <a:buNone/>
            </a:pPr>
            <a:r>
              <a:rPr b="1" i="1" lang="en-US" sz="6600" u="none" cap="none" strike="noStrike">
                <a:solidFill>
                  <a:srgbClr val="7030A0"/>
                </a:solidFill>
                <a:latin typeface="Overlock"/>
                <a:ea typeface="Overlock"/>
                <a:cs typeface="Overlock"/>
                <a:sym typeface="Overlock"/>
              </a:rPr>
              <a:t>A value is a principle that guides our thinking and behaviour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Values so far…</a:t>
            </a:r>
            <a:endParaRPr/>
          </a:p>
        </p:txBody>
      </p:sp>
      <p:sp>
        <p:nvSpPr>
          <p:cNvPr id="405" name="Google Shape;405;p4"/>
          <p:cNvSpPr txBox="1"/>
          <p:nvPr>
            <p:ph idx="1" type="body"/>
          </p:nvPr>
        </p:nvSpPr>
        <p:spPr>
          <a:xfrm>
            <a:off x="863600" y="2489200"/>
            <a:ext cx="6346825" cy="70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remember which values we have already covered this year?</a:t>
            </a:r>
            <a:endParaRPr/>
          </a:p>
        </p:txBody>
      </p:sp>
      <p:sp>
        <p:nvSpPr>
          <p:cNvPr id="406" name="Google Shape;406;p4"/>
          <p:cNvSpPr txBox="1"/>
          <p:nvPr/>
        </p:nvSpPr>
        <p:spPr>
          <a:xfrm>
            <a:off x="681037" y="3330575"/>
            <a:ext cx="777875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Respect         Thoughtfulness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37" y="4100512"/>
            <a:ext cx="2266950" cy="157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051301"/>
            <a:ext cx="3104900" cy="24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"/>
          <p:cNvSpPr txBox="1"/>
          <p:nvPr>
            <p:ph type="title"/>
          </p:nvPr>
        </p:nvSpPr>
        <p:spPr>
          <a:xfrm>
            <a:off x="865187" y="927100"/>
            <a:ext cx="6946900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i="0" lang="en-US" sz="54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and Caring</a:t>
            </a:r>
            <a:endParaRPr/>
          </a:p>
        </p:txBody>
      </p:sp>
      <p:sp>
        <p:nvSpPr>
          <p:cNvPr id="414" name="Google Shape;414;p5"/>
          <p:cNvSpPr txBox="1"/>
          <p:nvPr>
            <p:ph idx="1" type="body"/>
          </p:nvPr>
        </p:nvSpPr>
        <p:spPr>
          <a:xfrm>
            <a:off x="468312" y="2362200"/>
            <a:ext cx="8207400" cy="3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i="0" lang="en-US" sz="2800" u="none" cap="none" strike="noStrike">
                <a:solidFill>
                  <a:schemeClr val="dk1"/>
                </a:solidFill>
              </a:rPr>
              <a:t>What is sharing?</a:t>
            </a:r>
            <a:endParaRPr/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i="0" lang="en-US" sz="2800" u="none" cap="none" strike="noStrike">
                <a:solidFill>
                  <a:schemeClr val="dk1"/>
                </a:solidFill>
              </a:rPr>
              <a:t>When have you experienced sharing in school?</a:t>
            </a:r>
            <a:endParaRPr/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-342900" lvl="0" marL="34290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i="0" lang="en-US" sz="2800" u="none" cap="none" strike="noStrike">
                <a:solidFill>
                  <a:schemeClr val="dk1"/>
                </a:solidFill>
              </a:rPr>
              <a:t>What can we share?</a:t>
            </a:r>
            <a:endParaRPr/>
          </a:p>
          <a:p>
            <a:pPr indent="-20066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8"/>
                                        <p:tgtEl>
                                          <p:spTgt spid="4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"/>
          <p:cNvSpPr txBox="1"/>
          <p:nvPr>
            <p:ph type="title"/>
          </p:nvPr>
        </p:nvSpPr>
        <p:spPr>
          <a:xfrm>
            <a:off x="865187" y="927100"/>
            <a:ext cx="6875462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sharing? </a:t>
            </a:r>
            <a:endParaRPr/>
          </a:p>
        </p:txBody>
      </p:sp>
      <p:sp>
        <p:nvSpPr>
          <p:cNvPr id="420" name="Google Shape;420;p6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is when you let others use something that is yours.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 is when you all use something together and take turns.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we share everyone feels happy.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"/>
          <p:cNvSpPr txBox="1"/>
          <p:nvPr>
            <p:ph type="title"/>
          </p:nvPr>
        </p:nvSpPr>
        <p:spPr>
          <a:xfrm>
            <a:off x="865187" y="927100"/>
            <a:ext cx="6875462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sharing? </a:t>
            </a:r>
            <a:endParaRPr/>
          </a:p>
        </p:txBody>
      </p:sp>
      <p:sp>
        <p:nvSpPr>
          <p:cNvPr id="426" name="Google Shape;426;p7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7" y="628650"/>
            <a:ext cx="7743825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"/>
          <p:cNvSpPr txBox="1"/>
          <p:nvPr>
            <p:ph type="title"/>
          </p:nvPr>
        </p:nvSpPr>
        <p:spPr>
          <a:xfrm>
            <a:off x="865187" y="927100"/>
            <a:ext cx="6875462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sharing? </a:t>
            </a:r>
            <a:endParaRPr/>
          </a:p>
        </p:txBody>
      </p:sp>
      <p:sp>
        <p:nvSpPr>
          <p:cNvPr id="433" name="Google Shape;433;p8"/>
          <p:cNvSpPr txBox="1"/>
          <p:nvPr>
            <p:ph idx="1" type="body"/>
          </p:nvPr>
        </p:nvSpPr>
        <p:spPr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12" y="655637"/>
            <a:ext cx="7521575" cy="55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/>
          <p:nvPr>
            <p:ph type="title"/>
          </p:nvPr>
        </p:nvSpPr>
        <p:spPr>
          <a:xfrm>
            <a:off x="865187" y="927100"/>
            <a:ext cx="6345237" cy="709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0" i="0" lang="en-US" sz="3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we share and show that we care?</a:t>
            </a:r>
            <a:endParaRPr/>
          </a:p>
        </p:txBody>
      </p:sp>
      <p:sp>
        <p:nvSpPr>
          <p:cNvPr id="440" name="Google Shape;440;p9"/>
          <p:cNvSpPr txBox="1"/>
          <p:nvPr>
            <p:ph idx="1" type="body"/>
          </p:nvPr>
        </p:nvSpPr>
        <p:spPr>
          <a:xfrm>
            <a:off x="539750" y="2205037"/>
            <a:ext cx="69850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Taking turns with classroom equipment 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Playing together with toys on the playground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understanding and patient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about the needs of other people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b="0" i="0" lang="en-US" sz="180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Noticing and asking if your friend or teacher needs help</a:t>
            </a:r>
            <a:endParaRPr/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2924175"/>
            <a:ext cx="2078037" cy="12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0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5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6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7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3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9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2_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Presentation Helper</dc:creator>
</cp:coreProperties>
</file>