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haWD122ohWtyO2Em4+ii6UeXpX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jca-adventure.co.uk/activity-centres/condover-hall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wsxwx5Lknz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 descr="Condover Slide 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745" y="7659"/>
            <a:ext cx="9191491" cy="687829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-23745" y="5999202"/>
            <a:ext cx="919149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    Condover Hall 2025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-23746" y="6629400"/>
            <a:ext cx="919149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0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Adventure Centre for educational activities</a:t>
            </a:r>
            <a:endParaRPr sz="1500" b="0" i="0" u="none" strike="noStrike" cap="none" baseline="30000">
              <a:solidFill>
                <a:srgbClr val="FFFF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ED59B9-55DA-43D8-9432-0BADABF0F3F2}"/>
              </a:ext>
            </a:extLst>
          </p:cNvPr>
          <p:cNvSpPr/>
          <p:nvPr/>
        </p:nvSpPr>
        <p:spPr>
          <a:xfrm>
            <a:off x="2676617" y="429485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4"/>
              </a:rPr>
              <a:t>https://www.jca-adventure.co.uk/activity-centres/condover-hall/</a:t>
            </a:r>
            <a:r>
              <a:rPr lang="en-GB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0" descr="Condover Slide 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8302" y="-22852"/>
            <a:ext cx="9191491" cy="6880852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0"/>
          <p:cNvSpPr txBox="1"/>
          <p:nvPr/>
        </p:nvSpPr>
        <p:spPr>
          <a:xfrm>
            <a:off x="5310082" y="2765166"/>
            <a:ext cx="86106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Staffing</a:t>
            </a:r>
            <a:r>
              <a:rPr lang="en-GB" sz="4000" baseline="30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88" name="Google Shape;188;p10"/>
          <p:cNvSpPr txBox="1"/>
          <p:nvPr/>
        </p:nvSpPr>
        <p:spPr>
          <a:xfrm>
            <a:off x="2915816" y="206931"/>
            <a:ext cx="478853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0"/>
          <p:cNvSpPr txBox="1"/>
          <p:nvPr/>
        </p:nvSpPr>
        <p:spPr>
          <a:xfrm>
            <a:off x="3061980" y="952619"/>
            <a:ext cx="23762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0"/>
          <p:cNvSpPr txBox="1"/>
          <p:nvPr/>
        </p:nvSpPr>
        <p:spPr>
          <a:xfrm>
            <a:off x="6012160" y="1268760"/>
            <a:ext cx="28270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0"/>
          <p:cNvSpPr txBox="1"/>
          <p:nvPr/>
        </p:nvSpPr>
        <p:spPr>
          <a:xfrm>
            <a:off x="5076056" y="1875949"/>
            <a:ext cx="331236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0"/>
          <p:cNvSpPr txBox="1"/>
          <p:nvPr/>
        </p:nvSpPr>
        <p:spPr>
          <a:xfrm>
            <a:off x="349351" y="236358"/>
            <a:ext cx="8064896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Mrs Tuck (Group Leader)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Mrs Knight (Pocket Money / SEND Support)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Mrs Walker (Medicines)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Mrs  Wolfe ( Asthmatics)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Mrs Beirne (First Aider)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Mrs Moffat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Miss Jones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Mrs Stringer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Mrs Roberts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Miss Dunham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Miss Church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1A18A1-0644-44E3-8AE4-0694C8B8B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23"/>
            <a:ext cx="9144000" cy="681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29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1" descr="Condover Slide 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0"/>
            <a:ext cx="9191491" cy="6880852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1"/>
          <p:cNvSpPr txBox="1"/>
          <p:nvPr/>
        </p:nvSpPr>
        <p:spPr>
          <a:xfrm>
            <a:off x="107504" y="52706"/>
            <a:ext cx="8610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On the day: The journey will take 2.00 – 2.40 hours</a:t>
            </a:r>
            <a:endParaRPr/>
          </a:p>
        </p:txBody>
      </p:sp>
      <p:sp>
        <p:nvSpPr>
          <p:cNvPr id="199" name="Google Shape;199;p11"/>
          <p:cNvSpPr txBox="1"/>
          <p:nvPr/>
        </p:nvSpPr>
        <p:spPr>
          <a:xfrm>
            <a:off x="637012" y="807095"/>
            <a:ext cx="7607396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Drop off in the main hall 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Drop off luggage, medicines, spending money (£10 max), packed lunch for the day and drinks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Say goodbye to the children as they will not be leaving school until 10am.Children go into normal classrooms to register and prepare for the trip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will leave at approximately 10am from the Fire Station.  We will send updates back to school who will update the Website/Facebook when we arrive.</a:t>
            </a:r>
            <a:endParaRPr/>
          </a:p>
        </p:txBody>
      </p:sp>
      <p:sp>
        <p:nvSpPr>
          <p:cNvPr id="200" name="Google Shape;200;p11"/>
          <p:cNvSpPr txBox="1"/>
          <p:nvPr/>
        </p:nvSpPr>
        <p:spPr>
          <a:xfrm>
            <a:off x="3095836" y="1268760"/>
            <a:ext cx="23762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1"/>
          <p:cNvSpPr txBox="1"/>
          <p:nvPr/>
        </p:nvSpPr>
        <p:spPr>
          <a:xfrm>
            <a:off x="6012160" y="1268760"/>
            <a:ext cx="28270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12" descr="Condover Slide 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745" y="-11427"/>
            <a:ext cx="9191491" cy="6880852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2"/>
          <p:cNvSpPr txBox="1"/>
          <p:nvPr/>
        </p:nvSpPr>
        <p:spPr>
          <a:xfrm>
            <a:off x="228600" y="191542"/>
            <a:ext cx="8610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Questions:</a:t>
            </a:r>
            <a:endParaRPr/>
          </a:p>
        </p:txBody>
      </p:sp>
      <p:sp>
        <p:nvSpPr>
          <p:cNvPr id="208" name="Google Shape;208;p12"/>
          <p:cNvSpPr txBox="1"/>
          <p:nvPr/>
        </p:nvSpPr>
        <p:spPr>
          <a:xfrm>
            <a:off x="467544" y="653207"/>
            <a:ext cx="8371800" cy="4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time will we get back?  We will be leaving about 12:30, so all being well we should be back by 3:30pm.  We will update the Website and Facebook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they get to call home? No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the food like, I have a fussy eater! Good, we have taken fussy eaters before with no problems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Who do I speak to about additional needs such as dietary or medical?  Mrs Tuck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do we need to take?  Kit list + sensible amount of ‘snacks’, reading book, teddy, £10 pocket money (max) in change in a named envelope, packed lunch and drinks for day of departure (no glass, fizz, nuts or chocolate please)</a:t>
            </a:r>
            <a:endParaRPr/>
          </a:p>
        </p:txBody>
      </p:sp>
      <p:sp>
        <p:nvSpPr>
          <p:cNvPr id="209" name="Google Shape;209;p12"/>
          <p:cNvSpPr txBox="1"/>
          <p:nvPr/>
        </p:nvSpPr>
        <p:spPr>
          <a:xfrm>
            <a:off x="3095836" y="1268760"/>
            <a:ext cx="23762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2"/>
          <p:cNvSpPr txBox="1"/>
          <p:nvPr/>
        </p:nvSpPr>
        <p:spPr>
          <a:xfrm>
            <a:off x="6012160" y="1268760"/>
            <a:ext cx="28270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13" descr="Condover Slide 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91491" cy="6880852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3"/>
          <p:cNvSpPr txBox="1"/>
          <p:nvPr/>
        </p:nvSpPr>
        <p:spPr>
          <a:xfrm>
            <a:off x="228600" y="191542"/>
            <a:ext cx="8610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Questions:</a:t>
            </a:r>
            <a:endParaRPr/>
          </a:p>
        </p:txBody>
      </p:sp>
      <p:sp>
        <p:nvSpPr>
          <p:cNvPr id="217" name="Google Shape;217;p13"/>
          <p:cNvSpPr txBox="1"/>
          <p:nvPr/>
        </p:nvSpPr>
        <p:spPr>
          <a:xfrm>
            <a:off x="467544" y="856176"/>
            <a:ext cx="8371656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about contact while they are away?  Updates via website and Facebook.  If you need to contact us, ring school and they will get hold of us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Dormitories and allocation – up to 10, all boys/girls, friendship groups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you have to do all the activities?  No, but we will really encourage it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you have to be able to swim?  No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 they cater for food intolerance and allergies?  Yes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Toilet and shower arrangements and going to the loo at night? Well lit corridors and often rooms have own toilet / shower. </a:t>
            </a:r>
            <a:endParaRPr sz="24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ANY OTHER QUESTIONS?</a:t>
            </a:r>
            <a:endParaRPr/>
          </a:p>
        </p:txBody>
      </p:sp>
      <p:sp>
        <p:nvSpPr>
          <p:cNvPr id="218" name="Google Shape;218;p13"/>
          <p:cNvSpPr txBox="1"/>
          <p:nvPr/>
        </p:nvSpPr>
        <p:spPr>
          <a:xfrm>
            <a:off x="3095836" y="1268760"/>
            <a:ext cx="23762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3"/>
          <p:cNvSpPr txBox="1"/>
          <p:nvPr/>
        </p:nvSpPr>
        <p:spPr>
          <a:xfrm>
            <a:off x="6012160" y="1268760"/>
            <a:ext cx="28270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4" descr="Condover Slide 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745" y="-11427"/>
            <a:ext cx="9191491" cy="6880852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4"/>
          <p:cNvSpPr txBox="1"/>
          <p:nvPr/>
        </p:nvSpPr>
        <p:spPr>
          <a:xfrm>
            <a:off x="228600" y="191542"/>
            <a:ext cx="398336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ANY OTHER QUESTIONS?</a:t>
            </a:r>
            <a:endParaRPr/>
          </a:p>
        </p:txBody>
      </p:sp>
      <p:sp>
        <p:nvSpPr>
          <p:cNvPr id="226" name="Google Shape;226;p14"/>
          <p:cNvSpPr txBox="1"/>
          <p:nvPr/>
        </p:nvSpPr>
        <p:spPr>
          <a:xfrm>
            <a:off x="3095836" y="1401263"/>
            <a:ext cx="23762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4"/>
          <p:cNvSpPr txBox="1"/>
          <p:nvPr/>
        </p:nvSpPr>
        <p:spPr>
          <a:xfrm>
            <a:off x="6012160" y="1268760"/>
            <a:ext cx="28270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44766" y="562883"/>
            <a:ext cx="3139615" cy="4186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 descr="Condover Slide 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91491" cy="687829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-23745" y="5999202"/>
            <a:ext cx="919149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Let the adventure begin!</a:t>
            </a:r>
            <a:endParaRPr sz="4400" b="0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-23746" y="6629400"/>
            <a:ext cx="919149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0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Adventure Centre for educational activities</a:t>
            </a:r>
            <a:endParaRPr sz="1500" b="0" i="0" u="none" strike="noStrike" cap="none" baseline="30000">
              <a:solidFill>
                <a:srgbClr val="FFFF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AF7425-0189-4CBB-B58D-DF006C7BF057}"/>
              </a:ext>
            </a:extLst>
          </p:cNvPr>
          <p:cNvSpPr/>
          <p:nvPr/>
        </p:nvSpPr>
        <p:spPr>
          <a:xfrm>
            <a:off x="2649985" y="387279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  <a:p>
            <a:r>
              <a:rPr lang="en-GB" dirty="0">
                <a:hlinkClick r:id="rId4"/>
              </a:rPr>
              <a:t>https://www.youtube.com/watch?v=wsxwx5Lknzw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3" descr="Condover Slide 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745" y="-11427"/>
            <a:ext cx="9191491" cy="688085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 txBox="1"/>
          <p:nvPr/>
        </p:nvSpPr>
        <p:spPr>
          <a:xfrm>
            <a:off x="228600" y="152400"/>
            <a:ext cx="8610600" cy="318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Condover Hall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Built in 1586, Condover Hall is a grade I Elizabethan Mansion. Set in 78 acres of fantastic countryside and gardens your students will experience history, beautiful surroundings and state of the art activities during their stay.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aseline="30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3" descr="Hall_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158" y="2708920"/>
            <a:ext cx="3306236" cy="2204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 descr="Hall_2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57620" y="2710638"/>
            <a:ext cx="4757269" cy="2202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" descr="Condover Slide 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745" y="-11427"/>
            <a:ext cx="9191491" cy="688085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"/>
          <p:cNvSpPr txBox="1"/>
          <p:nvPr/>
        </p:nvSpPr>
        <p:spPr>
          <a:xfrm>
            <a:off x="234921" y="152400"/>
            <a:ext cx="8610600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Facilities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900" baseline="30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329849" y="2280515"/>
            <a:ext cx="23862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High Ropes</a:t>
            </a:r>
            <a:endParaRPr/>
          </a:p>
        </p:txBody>
      </p:sp>
      <p:sp>
        <p:nvSpPr>
          <p:cNvPr id="115" name="Google Shape;115;p4"/>
          <p:cNvSpPr txBox="1"/>
          <p:nvPr/>
        </p:nvSpPr>
        <p:spPr>
          <a:xfrm>
            <a:off x="3138161" y="2280515"/>
            <a:ext cx="23862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Low Ropes</a:t>
            </a:r>
            <a:endParaRPr/>
          </a:p>
        </p:txBody>
      </p:sp>
      <p:sp>
        <p:nvSpPr>
          <p:cNvPr id="116" name="Google Shape;116;p4"/>
          <p:cNvSpPr txBox="1"/>
          <p:nvPr/>
        </p:nvSpPr>
        <p:spPr>
          <a:xfrm>
            <a:off x="6018481" y="2276872"/>
            <a:ext cx="23862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Sports Hall</a:t>
            </a:r>
            <a:endParaRPr/>
          </a:p>
        </p:txBody>
      </p:sp>
      <p:sp>
        <p:nvSpPr>
          <p:cNvPr id="117" name="Google Shape;117;p4"/>
          <p:cNvSpPr txBox="1"/>
          <p:nvPr/>
        </p:nvSpPr>
        <p:spPr>
          <a:xfrm>
            <a:off x="1609724" y="4609754"/>
            <a:ext cx="23862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Sports Courts</a:t>
            </a:r>
            <a:endParaRPr/>
          </a:p>
        </p:txBody>
      </p:sp>
      <p:sp>
        <p:nvSpPr>
          <p:cNvPr id="118" name="Google Shape;118;p4"/>
          <p:cNvSpPr txBox="1"/>
          <p:nvPr/>
        </p:nvSpPr>
        <p:spPr>
          <a:xfrm>
            <a:off x="4922092" y="4609753"/>
            <a:ext cx="23862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Restaurant</a:t>
            </a:r>
            <a:endParaRPr/>
          </a:p>
        </p:txBody>
      </p:sp>
      <p:pic>
        <p:nvPicPr>
          <p:cNvPr id="119" name="Google Shape;119;p4" descr="Low_rope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10169" y="692698"/>
            <a:ext cx="2348912" cy="1590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 descr="sports_hall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62497" y="688093"/>
            <a:ext cx="2287078" cy="158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 descr="courts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79444" y="2852936"/>
            <a:ext cx="2416492" cy="175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 descr="High_ropes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8400" y="692698"/>
            <a:ext cx="2386212" cy="1588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 descr="Restaurant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47291" y="2823405"/>
            <a:ext cx="2664296" cy="1768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5" descr="Condover Slide 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745" y="-172197"/>
            <a:ext cx="9191491" cy="6880852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5"/>
          <p:cNvSpPr txBox="1"/>
          <p:nvPr/>
        </p:nvSpPr>
        <p:spPr>
          <a:xfrm>
            <a:off x="228600" y="152400"/>
            <a:ext cx="8610600" cy="1887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Facilities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aseline="30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498574" y="2445590"/>
            <a:ext cx="23862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Tuck Shop/Gift Shop</a:t>
            </a:r>
            <a:endParaRPr/>
          </a:p>
        </p:txBody>
      </p:sp>
      <p:sp>
        <p:nvSpPr>
          <p:cNvPr id="131" name="Google Shape;131;p5"/>
          <p:cNvSpPr txBox="1"/>
          <p:nvPr/>
        </p:nvSpPr>
        <p:spPr>
          <a:xfrm>
            <a:off x="3131840" y="2280515"/>
            <a:ext cx="23862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Cinema Room</a:t>
            </a:r>
            <a:endParaRPr/>
          </a:p>
        </p:txBody>
      </p:sp>
      <p:sp>
        <p:nvSpPr>
          <p:cNvPr id="132" name="Google Shape;132;p5"/>
          <p:cNvSpPr txBox="1"/>
          <p:nvPr/>
        </p:nvSpPr>
        <p:spPr>
          <a:xfrm>
            <a:off x="6012160" y="2276872"/>
            <a:ext cx="23862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Classroom</a:t>
            </a:r>
            <a:endParaRPr/>
          </a:p>
        </p:txBody>
      </p:sp>
      <p:sp>
        <p:nvSpPr>
          <p:cNvPr id="133" name="Google Shape;133;p5"/>
          <p:cNvSpPr txBox="1"/>
          <p:nvPr/>
        </p:nvSpPr>
        <p:spPr>
          <a:xfrm>
            <a:off x="6660232" y="4680254"/>
            <a:ext cx="23862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 Suite</a:t>
            </a:r>
            <a:endParaRPr/>
          </a:p>
        </p:txBody>
      </p:sp>
      <p:sp>
        <p:nvSpPr>
          <p:cNvPr id="134" name="Google Shape;134;p5"/>
          <p:cNvSpPr txBox="1"/>
          <p:nvPr/>
        </p:nvSpPr>
        <p:spPr>
          <a:xfrm>
            <a:off x="1169918" y="4524711"/>
            <a:ext cx="39781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Water Sports on a man made lake</a:t>
            </a:r>
            <a:endParaRPr/>
          </a:p>
        </p:txBody>
      </p:sp>
      <p:pic>
        <p:nvPicPr>
          <p:cNvPr id="135" name="Google Shape;135;p5" descr="cinem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3848" y="692697"/>
            <a:ext cx="2386212" cy="1588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" descr="classroom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84168" y="692696"/>
            <a:ext cx="2556814" cy="1590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 descr="IT-Suite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41533" y="2784698"/>
            <a:ext cx="2696602" cy="175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5" descr="shop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1457" y="692697"/>
            <a:ext cx="2638375" cy="1756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28980" y="3063156"/>
            <a:ext cx="3458344" cy="1276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6" descr="Condover Slide 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745" y="-11427"/>
            <a:ext cx="9191491" cy="688085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6"/>
          <p:cNvSpPr txBox="1"/>
          <p:nvPr/>
        </p:nvSpPr>
        <p:spPr>
          <a:xfrm>
            <a:off x="228600" y="152400"/>
            <a:ext cx="8375848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Accommodation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Accommodation comprises several blocks, all of which are completely refurbished. A member of JCA staff is on call 24 hours a day. In the evening Senior Staff are on duty until 11pm and night security patrol between 11pm and 7am</a:t>
            </a:r>
            <a:r>
              <a:rPr lang="en-GB" sz="2000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900" baseline="30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6"/>
          <p:cNvSpPr txBox="1"/>
          <p:nvPr/>
        </p:nvSpPr>
        <p:spPr>
          <a:xfrm>
            <a:off x="539552" y="4465739"/>
            <a:ext cx="23862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Teacher’s Lounges</a:t>
            </a:r>
            <a:endParaRPr/>
          </a:p>
        </p:txBody>
      </p:sp>
      <p:sp>
        <p:nvSpPr>
          <p:cNvPr id="147" name="Google Shape;147;p6"/>
          <p:cNvSpPr txBox="1"/>
          <p:nvPr/>
        </p:nvSpPr>
        <p:spPr>
          <a:xfrm>
            <a:off x="3337916" y="4465738"/>
            <a:ext cx="23862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Teacher’s Rooms</a:t>
            </a:r>
            <a:endParaRPr/>
          </a:p>
        </p:txBody>
      </p:sp>
      <p:sp>
        <p:nvSpPr>
          <p:cNvPr id="148" name="Google Shape;148;p6"/>
          <p:cNvSpPr txBox="1"/>
          <p:nvPr/>
        </p:nvSpPr>
        <p:spPr>
          <a:xfrm>
            <a:off x="6012160" y="4465739"/>
            <a:ext cx="25922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Spacious Dormitories</a:t>
            </a:r>
            <a:endParaRPr/>
          </a:p>
        </p:txBody>
      </p:sp>
      <p:pic>
        <p:nvPicPr>
          <p:cNvPr id="149" name="Google Shape;149;p6" descr="teacher_loung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4413" y="2708921"/>
            <a:ext cx="2647427" cy="1756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6" descr="teacher_room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3848" y="2708921"/>
            <a:ext cx="2641327" cy="1756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6" descr="dormitories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40152" y="2708920"/>
            <a:ext cx="2647427" cy="1756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7" descr="Condover Slide 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745" y="-11427"/>
            <a:ext cx="9191491" cy="688085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7"/>
          <p:cNvSpPr txBox="1"/>
          <p:nvPr/>
        </p:nvSpPr>
        <p:spPr>
          <a:xfrm>
            <a:off x="228600" y="152400"/>
            <a:ext cx="8610600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Activities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Activities include:</a:t>
            </a:r>
            <a:endParaRPr/>
          </a:p>
        </p:txBody>
      </p:sp>
      <p:sp>
        <p:nvSpPr>
          <p:cNvPr id="158" name="Google Shape;158;p7"/>
          <p:cNvSpPr txBox="1"/>
          <p:nvPr/>
        </p:nvSpPr>
        <p:spPr>
          <a:xfrm>
            <a:off x="3095836" y="1268760"/>
            <a:ext cx="23762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7"/>
          <p:cNvSpPr txBox="1"/>
          <p:nvPr/>
        </p:nvSpPr>
        <p:spPr>
          <a:xfrm>
            <a:off x="6012160" y="1268760"/>
            <a:ext cx="28270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7"/>
          <p:cNvSpPr/>
          <p:nvPr/>
        </p:nvSpPr>
        <p:spPr>
          <a:xfrm>
            <a:off x="481290" y="1453426"/>
            <a:ext cx="457200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Abseiling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Archery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Buggy Building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Camp Fire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Climbing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Fencing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High Ropes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Mini Olympics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Orienteering</a:t>
            </a:r>
            <a:endParaRPr/>
          </a:p>
        </p:txBody>
      </p:sp>
      <p:sp>
        <p:nvSpPr>
          <p:cNvPr id="161" name="Google Shape;161;p7"/>
          <p:cNvSpPr txBox="1"/>
          <p:nvPr/>
        </p:nvSpPr>
        <p:spPr>
          <a:xfrm>
            <a:off x="2969568" y="381224"/>
            <a:ext cx="3456384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Run Around Quiz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Survival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Team Challenge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Tunnelling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Wet and Wacky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Wide Games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Zipwire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39952" y="2966781"/>
            <a:ext cx="4572000" cy="2066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8" descr="Condover Slide 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745" y="-11427"/>
            <a:ext cx="9191491" cy="688085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8"/>
          <p:cNvSpPr txBox="1"/>
          <p:nvPr/>
        </p:nvSpPr>
        <p:spPr>
          <a:xfrm>
            <a:off x="228600" y="152400"/>
            <a:ext cx="8610600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Kit list: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9" name="Google Shape;169;p8"/>
          <p:cNvSpPr txBox="1"/>
          <p:nvPr/>
        </p:nvSpPr>
        <p:spPr>
          <a:xfrm>
            <a:off x="649712" y="548680"/>
            <a:ext cx="4788532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Night clothes            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Underwear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Pairs of socks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Trousers and Leggings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T-shirts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Jumper/sweatshirt/Fleece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Waterproof Jacket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Trainers or other substantial footwear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Swimwear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Washbag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Toothbrush/paste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Flannel/soap/shower gel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Towel – large bath towel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Book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Sun hat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Sun cream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8"/>
          <p:cNvSpPr txBox="1"/>
          <p:nvPr/>
        </p:nvSpPr>
        <p:spPr>
          <a:xfrm>
            <a:off x="3061980" y="952619"/>
            <a:ext cx="23762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8"/>
          <p:cNvSpPr txBox="1"/>
          <p:nvPr/>
        </p:nvSpPr>
        <p:spPr>
          <a:xfrm>
            <a:off x="6012160" y="1268760"/>
            <a:ext cx="28270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8"/>
          <p:cNvSpPr txBox="1"/>
          <p:nvPr/>
        </p:nvSpPr>
        <p:spPr>
          <a:xfrm>
            <a:off x="5069006" y="2878874"/>
            <a:ext cx="33123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ALL NAMED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PLEASE!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8"/>
          <p:cNvSpPr txBox="1"/>
          <p:nvPr/>
        </p:nvSpPr>
        <p:spPr>
          <a:xfrm>
            <a:off x="5069010" y="195555"/>
            <a:ext cx="36387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Sleeping bag (named)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JEANS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Day bag - packed lunch and drinks for day of departure (no glass, fizz, nuts or chocolate), reading book, mini games for the coach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9" descr="Condover Slide 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745" y="-11427"/>
            <a:ext cx="9191491" cy="6880852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9"/>
          <p:cNvSpPr txBox="1"/>
          <p:nvPr/>
        </p:nvSpPr>
        <p:spPr>
          <a:xfrm>
            <a:off x="228600" y="188640"/>
            <a:ext cx="7871700" cy="6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medication should be clearly labelled and handed directly to staff on the medication table in the hall ( Do not pack this!)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mobile phones, smart watches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electronic gaming equipment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disposable camera or normal cameras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child must be able to carry their own luggage to the coach and from the coach to the accommodation!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9"/>
          <p:cNvSpPr txBox="1"/>
          <p:nvPr/>
        </p:nvSpPr>
        <p:spPr>
          <a:xfrm>
            <a:off x="3061980" y="952619"/>
            <a:ext cx="23762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9"/>
          <p:cNvSpPr txBox="1"/>
          <p:nvPr/>
        </p:nvSpPr>
        <p:spPr>
          <a:xfrm>
            <a:off x="6012160" y="1268760"/>
            <a:ext cx="28270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742</Words>
  <Application>Microsoft Office PowerPoint</Application>
  <PresentationFormat>On-screen Show (4:3)</PresentationFormat>
  <Paragraphs>134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Century Gothic</vt:lpstr>
      <vt:lpstr>Arial Black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Yellowbox two</dc:creator>
  <cp:lastModifiedBy>Nicki</cp:lastModifiedBy>
  <cp:revision>1</cp:revision>
  <dcterms:created xsi:type="dcterms:W3CDTF">2012-01-13T09:23:32Z</dcterms:created>
  <dcterms:modified xsi:type="dcterms:W3CDTF">2025-04-02T10:19:51Z</dcterms:modified>
</cp:coreProperties>
</file>