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9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0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36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96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2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6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17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06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9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BFD6F-52E8-4D15-B0AE-08997773DC81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58EC1-A350-42C0-8A8A-4A4BFDA7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3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otted plant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79" y="1790694"/>
            <a:ext cx="6056559" cy="790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0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323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87179" y="7199745"/>
            <a:ext cx="3170132" cy="23333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3741" y="181538"/>
            <a:ext cx="190949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>
                <a:latin typeface="Century Gothic" panose="020B0502020202020204" pitchFamily="34" charset="0"/>
              </a:rPr>
              <a:t>Our Science Vision 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653" y="1480790"/>
            <a:ext cx="23535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>
                <a:latin typeface="Century Gothic" panose="020B0502020202020204" pitchFamily="34" charset="0"/>
              </a:rPr>
              <a:t>Our Science Principles are: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771" y="154407"/>
            <a:ext cx="5148173" cy="118470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46">
              <a:solidFill>
                <a:schemeClr val="tx1"/>
              </a:solidFill>
            </a:endParaRPr>
          </a:p>
        </p:txBody>
      </p:sp>
      <p:pic>
        <p:nvPicPr>
          <p:cNvPr id="9" name="Picture 8" descr="header.jpg"/>
          <p:cNvPicPr/>
          <p:nvPr/>
        </p:nvPicPr>
        <p:blipFill rotWithShape="1">
          <a:blip r:embed="rId5"/>
          <a:srcRect l="3469" r="32861" b="22189"/>
          <a:stretch/>
        </p:blipFill>
        <p:spPr>
          <a:xfrm>
            <a:off x="5383907" y="921678"/>
            <a:ext cx="1389687" cy="336037"/>
          </a:xfrm>
          <a:prstGeom prst="rect">
            <a:avLst/>
          </a:prstGeom>
        </p:spPr>
      </p:pic>
      <p:pic>
        <p:nvPicPr>
          <p:cNvPr id="10" name="Picture 9" descr="header.jpg"/>
          <p:cNvPicPr/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911" b="100000" l="77871" r="99875">
                        <a14:foregroundMark x1="89687" y1="58599" x2="88977" y2="34820"/>
                        <a14:foregroundMark x1="88977" y1="36730" x2="85595" y2="57749"/>
                        <a14:foregroundMark x1="85595" y1="57749" x2="90230" y2="64968"/>
                        <a14:foregroundMark x1="94530" y1="46709" x2="85052" y2="21231"/>
                        <a14:foregroundMark x1="91649" y1="22081" x2="82171" y2="72187"/>
                        <a14:foregroundMark x1="94530" y1="59448" x2="85595" y2="92357"/>
                        <a14:foregroundMark x1="91106" y1="85987" x2="94697" y2="69427"/>
                        <a14:foregroundMark x1="93445" y1="73248" x2="89353" y2="86837"/>
                        <a14:foregroundMark x1="90063" y1="95117" x2="90063" y2="95117"/>
                        <a14:foregroundMark x1="90063" y1="95117" x2="90063" y2="95117"/>
                        <a14:foregroundMark x1="90063" y1="95117" x2="90063" y2="95117"/>
                        <a14:foregroundMark x1="87724" y1="86837" x2="87724" y2="86837"/>
                        <a14:foregroundMark x1="87724" y1="86837" x2="87724" y2="86837"/>
                        <a14:foregroundMark x1="87724" y1="86837" x2="87724" y2="86837"/>
                        <a14:foregroundMark x1="87724" y1="86837" x2="87724" y2="86837"/>
                        <a14:foregroundMark x1="83424" y1="51380" x2="90939" y2="84076"/>
                        <a14:foregroundMark x1="92025" y1="63057" x2="92025" y2="63057"/>
                        <a14:foregroundMark x1="93111" y1="63057" x2="85386" y2="38429"/>
                        <a14:foregroundMark x1="87015" y1="30361" x2="82171" y2="50318"/>
                        <a14:foregroundMark x1="82171" y1="50318" x2="82171" y2="70488"/>
                        <a14:foregroundMark x1="82380" y1="70488" x2="87390" y2="71338"/>
                        <a14:foregroundMark x1="82171" y1="77707" x2="85762" y2="88747"/>
                        <a14:foregroundMark x1="86472" y1="95966" x2="90772" y2="91507"/>
                        <a14:foregroundMark x1="90397" y1="91507" x2="94154" y2="77707"/>
                        <a14:foregroundMark x1="94154" y1="77707" x2="95950" y2="58599"/>
                      </a14:backgroundRemoval>
                    </a14:imgEffect>
                  </a14:imgLayer>
                </a14:imgProps>
              </a:ext>
            </a:extLst>
          </a:blip>
          <a:srcRect l="77891"/>
          <a:stretch/>
        </p:blipFill>
        <p:spPr>
          <a:xfrm>
            <a:off x="5585879" y="-15995"/>
            <a:ext cx="985743" cy="8591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4667" l="119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410620" flipH="1">
            <a:off x="4034383" y="5514722"/>
            <a:ext cx="2636337" cy="23679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302" r="89426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632617" flipH="1">
            <a:off x="1435396" y="1958705"/>
            <a:ext cx="2867453" cy="496231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4667" l="119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006131">
            <a:off x="495083" y="5547576"/>
            <a:ext cx="2760469" cy="24794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909" b="98566" l="1916" r="89911"/>
                    </a14:imgEffect>
                  </a14:imgLayer>
                </a14:imgProps>
              </a:ext>
            </a:extLst>
          </a:blip>
          <a:srcRect b="11936"/>
          <a:stretch/>
        </p:blipFill>
        <p:spPr>
          <a:xfrm flipH="1">
            <a:off x="1657192" y="2498086"/>
            <a:ext cx="5365094" cy="46281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302" r="89426"/>
                    </a14:imgEffect>
                  </a14:imgLayer>
                </a14:imgProps>
              </a:ext>
            </a:extLst>
          </a:blip>
          <a:srcRect l="4336" b="31365"/>
          <a:stretch/>
        </p:blipFill>
        <p:spPr>
          <a:xfrm rot="20348220" flipH="1">
            <a:off x="107208" y="3463396"/>
            <a:ext cx="3112678" cy="310034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0677" y="7851720"/>
            <a:ext cx="23048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00" dirty="0">
                <a:latin typeface="Century Gothic" panose="020B0502020202020204" pitchFamily="34" charset="0"/>
              </a:rPr>
              <a:t>The </a:t>
            </a:r>
            <a:r>
              <a:rPr lang="en-GB" sz="1300" b="1" dirty="0">
                <a:latin typeface="Century Gothic" panose="020B0502020202020204" pitchFamily="34" charset="0"/>
              </a:rPr>
              <a:t>roots</a:t>
            </a:r>
            <a:r>
              <a:rPr lang="en-GB" sz="1300" dirty="0">
                <a:latin typeface="Century Gothic" panose="020B0502020202020204" pitchFamily="34" charset="0"/>
              </a:rPr>
              <a:t> of good science lessons at Russell Lower School are: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13542" y="7223830"/>
            <a:ext cx="2626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There is an ambitious and carefully sequenced Science curriculum which enables all children to build knowledge, skills, understanding and vocabulary.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Children know, do, understand and remember more each year.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All teachers have good subject and pedagogical knowledge. There is great quality first teaching, assessment and  planning in place.</a:t>
            </a:r>
          </a:p>
        </p:txBody>
      </p:sp>
      <p:sp>
        <p:nvSpPr>
          <p:cNvPr id="22" name="TextBox 21"/>
          <p:cNvSpPr txBox="1"/>
          <p:nvPr/>
        </p:nvSpPr>
        <p:spPr>
          <a:xfrm rot="1114059">
            <a:off x="505844" y="3802808"/>
            <a:ext cx="220931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entury Gothic" panose="020B0502020202020204" pitchFamily="34" charset="0"/>
              </a:rPr>
              <a:t>Children find out for themselves by asking and answering their own questions and are completely absorbed in scientific enquiry.</a:t>
            </a:r>
          </a:p>
        </p:txBody>
      </p:sp>
      <p:sp>
        <p:nvSpPr>
          <p:cNvPr id="23" name="Rectangle 22"/>
          <p:cNvSpPr/>
          <p:nvPr/>
        </p:nvSpPr>
        <p:spPr>
          <a:xfrm rot="21001243">
            <a:off x="4368371" y="6192273"/>
            <a:ext cx="21174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>
                <a:latin typeface="Century Gothic" panose="020B0502020202020204" pitchFamily="34" charset="0"/>
              </a:rPr>
              <a:t>Children enjoy their science lessons, are enthusiastic and keen to investigate.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18387" y="6268952"/>
            <a:ext cx="170689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>
                <a:latin typeface="Century Gothic" panose="020B0502020202020204" pitchFamily="34" charset="0"/>
              </a:rPr>
              <a:t>Children use scientific vocabulary confidently.</a:t>
            </a:r>
          </a:p>
        </p:txBody>
      </p:sp>
      <p:sp>
        <p:nvSpPr>
          <p:cNvPr id="25" name="TextBox 24"/>
          <p:cNvSpPr txBox="1"/>
          <p:nvPr/>
        </p:nvSpPr>
        <p:spPr>
          <a:xfrm rot="19993051">
            <a:off x="4083270" y="3643792"/>
            <a:ext cx="23275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entury Gothic" panose="020B0502020202020204" pitchFamily="34" charset="0"/>
              </a:rPr>
              <a:t>Teachers support children through effective questions but allow children to follow their own paths.</a:t>
            </a:r>
          </a:p>
        </p:txBody>
      </p:sp>
      <p:sp>
        <p:nvSpPr>
          <p:cNvPr id="28" name="Rectangle 27"/>
          <p:cNvSpPr/>
          <p:nvPr/>
        </p:nvSpPr>
        <p:spPr>
          <a:xfrm rot="1704966">
            <a:off x="732841" y="5087005"/>
            <a:ext cx="226298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>
                <a:latin typeface="Century Gothic" panose="020B0502020202020204" pitchFamily="34" charset="0"/>
              </a:rPr>
              <a:t>Questioning by teachers allows pupils to remember (and extend)their learning.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68642" y="2195977"/>
            <a:ext cx="1558109" cy="81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are actively involved in practical experiments.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 rot="20006616">
            <a:off x="4121582" y="5120656"/>
            <a:ext cx="1905577" cy="81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Lessons are relevant to real life and link to children’s experiences and knowledge.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942475">
            <a:off x="1344184" y="3253248"/>
            <a:ext cx="1949241" cy="635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wide range of resources are available for use in lessons.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/>
          <p:cNvSpPr/>
          <p:nvPr/>
        </p:nvSpPr>
        <p:spPr>
          <a:xfrm>
            <a:off x="2727319" y="2257296"/>
            <a:ext cx="1083552" cy="988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Outdoor learning is used when possible and appropriate.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7" name="TextBox 1026"/>
          <p:cNvSpPr txBox="1"/>
          <p:nvPr/>
        </p:nvSpPr>
        <p:spPr>
          <a:xfrm>
            <a:off x="319479" y="441640"/>
            <a:ext cx="47306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Science is practical and engaging.  It encourages children to learn about, and question, the world around them.</a:t>
            </a:r>
            <a:endParaRPr lang="en-GB" sz="1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20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2274</TotalTime>
  <Words>213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Syrett</dc:creator>
  <cp:lastModifiedBy>Nicki</cp:lastModifiedBy>
  <cp:revision>25</cp:revision>
  <dcterms:created xsi:type="dcterms:W3CDTF">2021-12-01T18:38:41Z</dcterms:created>
  <dcterms:modified xsi:type="dcterms:W3CDTF">2022-02-21T09:54:38Z</dcterms:modified>
</cp:coreProperties>
</file>