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50473-60C8-4FB6-9625-872089AF20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9EEA30-CC84-4956-A4CC-6A43C15906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142688-8898-45AE-92B2-49A822326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EBCF7-56FD-4AD5-AEC8-CC83A0A275F9}" type="datetimeFigureOut">
              <a:rPr lang="en-GB" smtClean="0"/>
              <a:t>21/02/2022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C36EB3-AFB0-4F8A-9CCF-94607AA08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B6F1AA-4D96-4933-8DDB-2A25AED9D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369D2-3F04-430F-9A9B-3BF5F06744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4602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3CBD6-35EC-4788-82B2-8FDB3F984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9A1549-1CFC-4C0F-8789-8C96CA3E67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83CE45-C96A-4F56-9804-FA306D9FE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EBCF7-56FD-4AD5-AEC8-CC83A0A275F9}" type="datetimeFigureOut">
              <a:rPr lang="en-GB" smtClean="0"/>
              <a:t>21/02/2022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D5E960-D5A7-41BA-A914-0B515DBF2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3DEA8D-0844-40CF-B4D7-5A9F7453D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369D2-3F04-430F-9A9B-3BF5F06744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1805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84AAC5-7EAD-4D62-827B-38CDE5EE2A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EF1E64-CFDD-4A89-9D04-97D0AD7ED7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78BAB3-B587-4DB6-B650-8DAC1489D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EBCF7-56FD-4AD5-AEC8-CC83A0A275F9}" type="datetimeFigureOut">
              <a:rPr lang="en-GB" smtClean="0"/>
              <a:t>21/02/2022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34F264-B654-4AF5-8FF9-C363D2FD5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4D12D6-FA2E-421B-AACB-B00A4185C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369D2-3F04-430F-9A9B-3BF5F06744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9862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E63D1-C4FC-4D7A-8BA5-CCE91C9B0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6FA0B0-0B59-4103-8FA0-A749122733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F0B001-AEF7-49D9-BE3A-649C1FF0B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EBCF7-56FD-4AD5-AEC8-CC83A0A275F9}" type="datetimeFigureOut">
              <a:rPr lang="en-GB" smtClean="0"/>
              <a:t>21/02/2022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790A4A-0C2A-4B18-8ADE-988DC58C4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C680E3-CC4E-4B26-9338-2103B129B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369D2-3F04-430F-9A9B-3BF5F06744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3196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5486B-E9DA-4640-AA6F-198099B18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4BADF6-82BE-4366-9D74-EDB2478FDD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73CF35-53F0-425B-8F62-EDB777971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EBCF7-56FD-4AD5-AEC8-CC83A0A275F9}" type="datetimeFigureOut">
              <a:rPr lang="en-GB" smtClean="0"/>
              <a:t>21/02/2022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8F656-7F15-41F3-9CCF-859D772B6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6F6B63-CC0C-4C13-AB6E-87985D707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369D2-3F04-430F-9A9B-3BF5F06744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0694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04813-2826-4879-B619-D05962EBA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CFE8D6-9F73-41FD-ABA9-035F2E0B40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B19453-0EBD-4F84-ABDD-D39DED6561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D52E3F-A58E-496A-B54A-5719C7260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EBCF7-56FD-4AD5-AEC8-CC83A0A275F9}" type="datetimeFigureOut">
              <a:rPr lang="en-GB" smtClean="0"/>
              <a:t>21/02/2022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11629A-5385-48DF-86E9-7119BE998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D7CD50-3995-4894-8D9F-A8B1B599F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369D2-3F04-430F-9A9B-3BF5F06744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4011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CCC94-60FB-419B-80B2-AFFAB04F7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1F6BC6-4008-4048-8BB5-0DC37FC2CA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7EBA60-7F05-499E-92FC-C991A69ED6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B6596C-3967-4B3F-9C85-EBD8E122E3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9B3F3D-0208-4F75-8557-B09E3305A1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368BB7-77AD-4DE8-82B8-FEEF431CF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EBCF7-56FD-4AD5-AEC8-CC83A0A275F9}" type="datetimeFigureOut">
              <a:rPr lang="en-GB" smtClean="0"/>
              <a:t>21/02/2022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3AA670-35A0-41A8-8BCA-E821BA44B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41DB6E-6F9E-4FDB-947A-7670F9229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369D2-3F04-430F-9A9B-3BF5F06744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9214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A0004-2087-41C0-89FF-B8A7298EC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21F8C4-1084-4F16-8257-1FE321A9B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EBCF7-56FD-4AD5-AEC8-CC83A0A275F9}" type="datetimeFigureOut">
              <a:rPr lang="en-GB" smtClean="0"/>
              <a:t>21/02/2022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43EABC-A104-4167-8DA6-B806B3F55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D2C833-D785-48CD-B6CC-A66D656B8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369D2-3F04-430F-9A9B-3BF5F06744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329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9A3B9B-2FE1-4D5C-8252-FDF3012FA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EBCF7-56FD-4AD5-AEC8-CC83A0A275F9}" type="datetimeFigureOut">
              <a:rPr lang="en-GB" smtClean="0"/>
              <a:t>21/02/2022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AC5931-28D9-4D2F-9D56-4524FCBF5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A70E79-1C0E-46CE-8AC6-22FCEE084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369D2-3F04-430F-9A9B-3BF5F06744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9231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641A6-8817-4BEA-B119-7CDD17010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BFDAD1-3860-43D7-9119-CB06C86A6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323B47-B176-4E8B-8890-A4D5295128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26C11B-F23A-461A-A2BA-8A619C9C4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EBCF7-56FD-4AD5-AEC8-CC83A0A275F9}" type="datetimeFigureOut">
              <a:rPr lang="en-GB" smtClean="0"/>
              <a:t>21/02/2022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81627C-E614-4898-AA6B-40EBE4DC2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774C6F-14B8-4AF9-9160-BD42F1D13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369D2-3F04-430F-9A9B-3BF5F06744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9016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CDFFD-216C-4603-B565-5937EEC39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4C9477-C5E9-4634-BAC4-CA6E9019D0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DB88AD-FB53-408F-BB9B-A8FF8717C0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3282E7-6A56-4DDC-8E68-D901B3201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EBCF7-56FD-4AD5-AEC8-CC83A0A275F9}" type="datetimeFigureOut">
              <a:rPr lang="en-GB" smtClean="0"/>
              <a:t>21/02/2022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23394D-8D28-4B8D-98A4-4276A534B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ACDDC7-A634-4FB5-A6B3-990F232AB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369D2-3F04-430F-9A9B-3BF5F06744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721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A9B6F1-777F-4079-80DD-B087AA6C2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7E2DDE-4C24-461E-AE1F-37EEC07DC3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D05311-5187-4AEE-A39C-048831189B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EBCF7-56FD-4AD5-AEC8-CC83A0A275F9}" type="datetimeFigureOut">
              <a:rPr lang="en-GB" smtClean="0"/>
              <a:t>21/02/2022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EE0B25-3370-4506-BA9D-DB82BAC18E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980EB6-B518-4B95-B726-39E0A3D75D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369D2-3F04-430F-9A9B-3BF5F06744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4654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5" Type="http://schemas.openxmlformats.org/officeDocument/2006/relationships/image" Target="../media/image24.jpe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svg"/><Relationship Id="rId5" Type="http://schemas.openxmlformats.org/officeDocument/2006/relationships/image" Target="../media/image4.JP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D4EF0939-233B-43FF-8C1D-EA59DC2469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26" y="2686915"/>
            <a:ext cx="2979695" cy="168529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7F79297-CC0D-4B52-AB2D-8D692C252B2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171" y="3071512"/>
            <a:ext cx="5392141" cy="3645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0ECF925-DAA9-4FA7-97FA-E74FA67FF63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0814" y="4287285"/>
            <a:ext cx="2005402" cy="2588937"/>
          </a:xfrm>
          <a:prstGeom prst="rect">
            <a:avLst/>
          </a:prstGeom>
          <a:noFill/>
          <a:ln w="57150">
            <a:solidFill>
              <a:schemeClr val="accent6">
                <a:lumMod val="60000"/>
                <a:lumOff val="40000"/>
              </a:schemeClr>
            </a:solidFill>
          </a:ln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AB491F7B-0A59-4D85-89BF-AAEC5C36CB96}"/>
              </a:ext>
            </a:extLst>
          </p:cNvPr>
          <p:cNvSpPr/>
          <p:nvPr/>
        </p:nvSpPr>
        <p:spPr>
          <a:xfrm>
            <a:off x="10231207" y="5751335"/>
            <a:ext cx="1820047" cy="108012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A903023-3B59-4FC5-97D9-0249958FBE73}"/>
              </a:ext>
            </a:extLst>
          </p:cNvPr>
          <p:cNvSpPr/>
          <p:nvPr/>
        </p:nvSpPr>
        <p:spPr>
          <a:xfrm>
            <a:off x="10371389" y="4734075"/>
            <a:ext cx="1820611" cy="87147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173D59E7-4AF6-45DD-BFEB-3A6B4F08E289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8678017" y="2178289"/>
            <a:ext cx="2247900" cy="1685290"/>
          </a:xfrm>
          <a:prstGeom prst="rect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87320436-92D5-4C5D-A033-699127099F4B}"/>
              </a:ext>
            </a:extLst>
          </p:cNvPr>
          <p:cNvSpPr/>
          <p:nvPr/>
        </p:nvSpPr>
        <p:spPr>
          <a:xfrm>
            <a:off x="8542765" y="3795682"/>
            <a:ext cx="2492262" cy="47666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1387F69-FE37-48B9-A161-9B6531E2B9CC}"/>
              </a:ext>
            </a:extLst>
          </p:cNvPr>
          <p:cNvSpPr/>
          <p:nvPr/>
        </p:nvSpPr>
        <p:spPr>
          <a:xfrm>
            <a:off x="6380137" y="2200761"/>
            <a:ext cx="2297879" cy="84020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F17E698-064D-4CBB-B18D-1111441EBAC5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265839" y="4898882"/>
            <a:ext cx="1909664" cy="1524446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1063CB5D-AF9A-49FA-8A58-0E0602B99C9B}"/>
              </a:ext>
            </a:extLst>
          </p:cNvPr>
          <p:cNvSpPr/>
          <p:nvPr/>
        </p:nvSpPr>
        <p:spPr>
          <a:xfrm>
            <a:off x="884628" y="6274814"/>
            <a:ext cx="1910654" cy="55664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52362C9-D1D3-4EA2-9C1A-05C0EB35BC37}"/>
              </a:ext>
            </a:extLst>
          </p:cNvPr>
          <p:cNvSpPr/>
          <p:nvPr/>
        </p:nvSpPr>
        <p:spPr>
          <a:xfrm>
            <a:off x="187962" y="4272344"/>
            <a:ext cx="2521371" cy="59065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326C0B55-B463-4AD1-88CF-99680B7609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962" y="204450"/>
            <a:ext cx="3582528" cy="1996311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D858F08E-47B0-49A0-B4D4-D7B0A02C1E47}"/>
              </a:ext>
            </a:extLst>
          </p:cNvPr>
          <p:cNvSpPr/>
          <p:nvPr/>
        </p:nvSpPr>
        <p:spPr>
          <a:xfrm>
            <a:off x="3350952" y="1055810"/>
            <a:ext cx="2538121" cy="5326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7E5AE30-DBC7-42AD-85BD-B656F96B30DD}"/>
              </a:ext>
            </a:extLst>
          </p:cNvPr>
          <p:cNvSpPr/>
          <p:nvPr/>
        </p:nvSpPr>
        <p:spPr>
          <a:xfrm>
            <a:off x="247826" y="2112589"/>
            <a:ext cx="2979695" cy="574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BEF1DFAF-207B-44AC-AD9D-A02CDF6CEE2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5508" y="1657097"/>
            <a:ext cx="3015052" cy="1559287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90BCA33C-E45C-43FB-AC84-C0E12452AD20}"/>
              </a:ext>
            </a:extLst>
          </p:cNvPr>
          <p:cNvSpPr/>
          <p:nvPr/>
        </p:nvSpPr>
        <p:spPr>
          <a:xfrm flipV="1">
            <a:off x="3770489" y="79221"/>
            <a:ext cx="4707465" cy="80834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Graphic 2" descr="Beaker">
            <a:extLst>
              <a:ext uri="{FF2B5EF4-FFF2-40B4-BE49-F238E27FC236}">
                <a16:creationId xmlns:a16="http://schemas.microsoft.com/office/drawing/2014/main" id="{E031A0BA-3C96-4DE2-AC7D-F805D7788CB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-62563" y="5756591"/>
            <a:ext cx="914400" cy="914400"/>
          </a:xfrm>
          <a:prstGeom prst="rect">
            <a:avLst/>
          </a:prstGeom>
        </p:spPr>
      </p:pic>
      <p:pic>
        <p:nvPicPr>
          <p:cNvPr id="5" name="Graphic 4" descr="Microscope">
            <a:extLst>
              <a:ext uri="{FF2B5EF4-FFF2-40B4-BE49-F238E27FC236}">
                <a16:creationId xmlns:a16="http://schemas.microsoft.com/office/drawing/2014/main" id="{7CB6BCA4-0797-4AEA-8401-D6F0A572E27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115375" y="2257634"/>
            <a:ext cx="914400" cy="914400"/>
          </a:xfrm>
          <a:prstGeom prst="rect">
            <a:avLst/>
          </a:prstGeom>
        </p:spPr>
      </p:pic>
      <p:pic>
        <p:nvPicPr>
          <p:cNvPr id="7" name="Graphic 6" descr="Magnet">
            <a:extLst>
              <a:ext uri="{FF2B5EF4-FFF2-40B4-BE49-F238E27FC236}">
                <a16:creationId xmlns:a16="http://schemas.microsoft.com/office/drawing/2014/main" id="{8C3C2D15-82FB-491C-934E-993B7F6B4AF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150750" y="79221"/>
            <a:ext cx="914400" cy="914400"/>
          </a:xfrm>
          <a:prstGeom prst="rect">
            <a:avLst/>
          </a:prstGeom>
        </p:spPr>
      </p:pic>
      <p:pic>
        <p:nvPicPr>
          <p:cNvPr id="9" name="Graphic 8" descr="Apple">
            <a:extLst>
              <a:ext uri="{FF2B5EF4-FFF2-40B4-BE49-F238E27FC236}">
                <a16:creationId xmlns:a16="http://schemas.microsoft.com/office/drawing/2014/main" id="{6611ED98-DFDE-4585-AC33-9930DEE3C9A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714661" y="61427"/>
            <a:ext cx="914400" cy="914400"/>
          </a:xfrm>
          <a:prstGeom prst="rect">
            <a:avLst/>
          </a:prstGeom>
        </p:spPr>
      </p:pic>
      <p:pic>
        <p:nvPicPr>
          <p:cNvPr id="11" name="Graphic 10" descr="Shamrock">
            <a:extLst>
              <a:ext uri="{FF2B5EF4-FFF2-40B4-BE49-F238E27FC236}">
                <a16:creationId xmlns:a16="http://schemas.microsoft.com/office/drawing/2014/main" id="{F82F6B97-B68B-4E3E-9228-324D11ADD15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83448" y="4881497"/>
            <a:ext cx="914400" cy="914400"/>
          </a:xfrm>
          <a:prstGeom prst="rect">
            <a:avLst/>
          </a:prstGeom>
        </p:spPr>
      </p:pic>
      <p:pic>
        <p:nvPicPr>
          <p:cNvPr id="13" name="Graphic 12" descr="Acorn">
            <a:extLst>
              <a:ext uri="{FF2B5EF4-FFF2-40B4-BE49-F238E27FC236}">
                <a16:creationId xmlns:a16="http://schemas.microsoft.com/office/drawing/2014/main" id="{FB93E54B-DF83-4246-BB91-F4ECFFEEFB5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1136854" y="3445975"/>
            <a:ext cx="914400" cy="914400"/>
          </a:xfrm>
          <a:prstGeom prst="rect">
            <a:avLst/>
          </a:prstGeom>
        </p:spPr>
      </p:pic>
      <p:pic>
        <p:nvPicPr>
          <p:cNvPr id="15" name="Graphic 14" descr="Deciduous tree">
            <a:extLst>
              <a:ext uri="{FF2B5EF4-FFF2-40B4-BE49-F238E27FC236}">
                <a16:creationId xmlns:a16="http://schemas.microsoft.com/office/drawing/2014/main" id="{9C496EC0-2BEB-4339-8411-B9E9226DFE9F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5486469" y="325317"/>
            <a:ext cx="2380689" cy="2380689"/>
          </a:xfrm>
          <a:prstGeom prst="rect">
            <a:avLst/>
          </a:prstGeom>
        </p:spPr>
      </p:pic>
      <p:pic>
        <p:nvPicPr>
          <p:cNvPr id="19" name="Graphic 18" descr="Partial sun">
            <a:extLst>
              <a:ext uri="{FF2B5EF4-FFF2-40B4-BE49-F238E27FC236}">
                <a16:creationId xmlns:a16="http://schemas.microsoft.com/office/drawing/2014/main" id="{6F89557D-A88B-4792-B9C5-8E8085FFA36C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9970261" y="-13961"/>
            <a:ext cx="914400" cy="9144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668DE54-184A-4964-BE7A-85F1C8AAC947}"/>
              </a:ext>
            </a:extLst>
          </p:cNvPr>
          <p:cNvSpPr txBox="1"/>
          <p:nvPr/>
        </p:nvSpPr>
        <p:spPr>
          <a:xfrm>
            <a:off x="7547275" y="958033"/>
            <a:ext cx="4644725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Children should:</a:t>
            </a:r>
          </a:p>
          <a:p>
            <a:pPr marL="285750" indent="-285750">
              <a:buFontTx/>
              <a:buChar char="-"/>
            </a:pPr>
            <a:r>
              <a:rPr lang="en-US" dirty="0"/>
              <a:t>Ask questions based on exploration.</a:t>
            </a:r>
          </a:p>
          <a:p>
            <a:pPr marL="285750" indent="-285750">
              <a:buFontTx/>
              <a:buChar char="-"/>
            </a:pPr>
            <a:r>
              <a:rPr lang="en-US" dirty="0"/>
              <a:t>Consider how they could find the answer to their question using the 5 areas of enquiry.</a:t>
            </a:r>
            <a:endParaRPr lang="en-GB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649CA46-54E1-493B-9423-3DB37246D3A7}"/>
              </a:ext>
            </a:extLst>
          </p:cNvPr>
          <p:cNvSpPr txBox="1"/>
          <p:nvPr/>
        </p:nvSpPr>
        <p:spPr>
          <a:xfrm>
            <a:off x="3759980" y="43345"/>
            <a:ext cx="47413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Science enquiry is what children do in order to answer questions about the world around them.</a:t>
            </a:r>
          </a:p>
          <a:p>
            <a:r>
              <a:rPr lang="en-US" dirty="0"/>
              <a:t>They work scientifically to do this.</a:t>
            </a:r>
            <a:endParaRPr lang="en-GB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9D94D61-E765-4116-AB1E-FEA66D87B966}"/>
              </a:ext>
            </a:extLst>
          </p:cNvPr>
          <p:cNvSpPr txBox="1"/>
          <p:nvPr/>
        </p:nvSpPr>
        <p:spPr>
          <a:xfrm>
            <a:off x="3289550" y="988720"/>
            <a:ext cx="2660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 bigger seeds grow into</a:t>
            </a:r>
          </a:p>
          <a:p>
            <a:r>
              <a:rPr lang="en-US" dirty="0"/>
              <a:t>bigger plants?</a:t>
            </a:r>
            <a:endParaRPr lang="en-GB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7B97724-5EAE-47A8-84F8-2B40D9A4E56E}"/>
              </a:ext>
            </a:extLst>
          </p:cNvPr>
          <p:cNvSpPr txBox="1"/>
          <p:nvPr/>
        </p:nvSpPr>
        <p:spPr>
          <a:xfrm>
            <a:off x="255029" y="2090222"/>
            <a:ext cx="2926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Are foods that are high in</a:t>
            </a:r>
          </a:p>
          <a:p>
            <a:r>
              <a:rPr lang="en-US" dirty="0"/>
              <a:t>energy always high in sugar?</a:t>
            </a:r>
            <a:endParaRPr lang="en-GB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D51F5674-9D26-46A1-81D3-8C019CA94ADC}"/>
              </a:ext>
            </a:extLst>
          </p:cNvPr>
          <p:cNvPicPr/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003" y="5530109"/>
            <a:ext cx="1541612" cy="1284546"/>
          </a:xfrm>
          <a:prstGeom prst="rect">
            <a:avLst/>
          </a:prstGeom>
          <a:noFill/>
          <a:ln w="57150">
            <a:solidFill>
              <a:schemeClr val="accent6">
                <a:lumMod val="60000"/>
                <a:lumOff val="40000"/>
              </a:schemeClr>
            </a:solidFill>
          </a:ln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5FDC2E29-93B4-4BBA-B524-535AC6A3B093}"/>
              </a:ext>
            </a:extLst>
          </p:cNvPr>
          <p:cNvSpPr txBox="1"/>
          <p:nvPr/>
        </p:nvSpPr>
        <p:spPr>
          <a:xfrm>
            <a:off x="851837" y="6213791"/>
            <a:ext cx="2285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happens to trees each season?</a:t>
            </a:r>
            <a:endParaRPr lang="en-GB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F66A157-FF9C-473A-BF08-E2BA6FE22536}"/>
              </a:ext>
            </a:extLst>
          </p:cNvPr>
          <p:cNvSpPr txBox="1"/>
          <p:nvPr/>
        </p:nvSpPr>
        <p:spPr>
          <a:xfrm>
            <a:off x="187962" y="4244547"/>
            <a:ext cx="2921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 does water travel up the stem to the flowers?</a:t>
            </a:r>
            <a:endParaRPr lang="en-GB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3F69290-14EC-40BF-B77D-15854F089BFB}"/>
              </a:ext>
            </a:extLst>
          </p:cNvPr>
          <p:cNvSpPr txBox="1"/>
          <p:nvPr/>
        </p:nvSpPr>
        <p:spPr>
          <a:xfrm>
            <a:off x="8501312" y="3714044"/>
            <a:ext cx="2601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is the best material</a:t>
            </a:r>
          </a:p>
          <a:p>
            <a:r>
              <a:rPr lang="en-US" dirty="0"/>
              <a:t>to reflect light?</a:t>
            </a:r>
            <a:endParaRPr lang="en-GB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91D434D-34AA-47AE-8926-D3F405451B9B}"/>
              </a:ext>
            </a:extLst>
          </p:cNvPr>
          <p:cNvSpPr txBox="1"/>
          <p:nvPr/>
        </p:nvSpPr>
        <p:spPr>
          <a:xfrm>
            <a:off x="6552827" y="2141587"/>
            <a:ext cx="22153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material makes the most effective soundproofing?</a:t>
            </a:r>
            <a:endParaRPr lang="en-GB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E37EE35-B212-43B6-ACB6-7FD4E7EE11E9}"/>
              </a:ext>
            </a:extLst>
          </p:cNvPr>
          <p:cNvSpPr txBox="1"/>
          <p:nvPr/>
        </p:nvSpPr>
        <p:spPr>
          <a:xfrm>
            <a:off x="10371389" y="4659837"/>
            <a:ext cx="19607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can we group</a:t>
            </a:r>
          </a:p>
          <a:p>
            <a:r>
              <a:rPr lang="en-US" dirty="0"/>
              <a:t>animals based on</a:t>
            </a:r>
          </a:p>
          <a:p>
            <a:r>
              <a:rPr lang="en-US" dirty="0"/>
              <a:t>what they eat?</a:t>
            </a:r>
            <a:endParaRPr lang="en-GB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DF99B2C-F9EF-4B2C-96CD-A0221F032A7F}"/>
              </a:ext>
            </a:extLst>
          </p:cNvPr>
          <p:cNvSpPr txBox="1"/>
          <p:nvPr/>
        </p:nvSpPr>
        <p:spPr>
          <a:xfrm>
            <a:off x="10231207" y="5685860"/>
            <a:ext cx="19607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Classify the rocks</a:t>
            </a:r>
          </a:p>
          <a:p>
            <a:r>
              <a:rPr lang="en-US" dirty="0"/>
              <a:t>according to simple </a:t>
            </a:r>
            <a:r>
              <a:rPr lang="en-US"/>
              <a:t>physical properties.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78439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125</Words>
  <Application>Microsoft Office PowerPoint</Application>
  <PresentationFormat>Widescreen</PresentationFormat>
  <Paragraphs>19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 Moffat</dc:creator>
  <cp:lastModifiedBy>Nicki</cp:lastModifiedBy>
  <cp:revision>14</cp:revision>
  <dcterms:created xsi:type="dcterms:W3CDTF">2021-12-04T13:43:59Z</dcterms:created>
  <dcterms:modified xsi:type="dcterms:W3CDTF">2022-02-21T09:55:15Z</dcterms:modified>
</cp:coreProperties>
</file>