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9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4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1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2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2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8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4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40FD-A97C-43FD-B287-152E210F30B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9DCC1-B50F-4D7B-8407-20BA2C4E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4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" y="2719535"/>
            <a:ext cx="2133783" cy="1600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6" y="42976"/>
            <a:ext cx="68634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u="sng" dirty="0">
                <a:solidFill>
                  <a:srgbClr val="333333"/>
                </a:solidFill>
                <a:latin typeface="Helvetica Neue"/>
              </a:rPr>
              <a:t>W/B 14</a:t>
            </a:r>
            <a:r>
              <a:rPr lang="en-GB" sz="1100" u="sng" baseline="30000" dirty="0">
                <a:solidFill>
                  <a:srgbClr val="333333"/>
                </a:solidFill>
                <a:latin typeface="Helvetica Neue"/>
              </a:rPr>
              <a:t>th</a:t>
            </a:r>
            <a:r>
              <a:rPr lang="en-GB" sz="1100" u="sng" dirty="0">
                <a:solidFill>
                  <a:srgbClr val="333333"/>
                </a:solidFill>
                <a:latin typeface="Helvetica Neue"/>
              </a:rPr>
              <a:t> March 2022</a:t>
            </a:r>
          </a:p>
          <a:p>
            <a:r>
              <a:rPr lang="en-GB" sz="1100" u="sng" dirty="0">
                <a:solidFill>
                  <a:srgbClr val="333333"/>
                </a:solidFill>
                <a:latin typeface="Helvetica Neue"/>
              </a:rPr>
              <a:t>WALT use observations to suggest answers to questions (1.5.b.1) </a:t>
            </a:r>
            <a:endParaRPr lang="en-GB" sz="11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31" y="473863"/>
            <a:ext cx="2133782" cy="1600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36" y="120018"/>
            <a:ext cx="2133782" cy="1600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31" y="2701505"/>
            <a:ext cx="2133782" cy="16003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38" y="2074200"/>
            <a:ext cx="3309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Science Week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31" y="5027608"/>
            <a:ext cx="2133782" cy="1600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" y="473863"/>
            <a:ext cx="2133782" cy="1600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7" y="4465659"/>
            <a:ext cx="2136511" cy="1602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83" y="5125537"/>
            <a:ext cx="2158502" cy="1618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21" y="120018"/>
            <a:ext cx="2151308" cy="1613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02" y="2701505"/>
            <a:ext cx="2133783" cy="1600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10" y="1797381"/>
            <a:ext cx="2134937" cy="1601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36" y="5143211"/>
            <a:ext cx="2134937" cy="1601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10" y="3464982"/>
            <a:ext cx="2134937" cy="16012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28624" y="4344372"/>
            <a:ext cx="2133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“I think it will create a rainbow. The skittles will melt, the colour will run and the sweets will turn white.”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8679" y="4364643"/>
            <a:ext cx="21337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“The powder is fizzing and bubbling! It’s like a bath bomb, it’s all frothy”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998" y="6088559"/>
            <a:ext cx="2133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“The fizzy bubbles are making the raisins float to the top. When they pop, it sinks”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5346" y="1738598"/>
            <a:ext cx="21337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“The marine biologist taught </a:t>
            </a:r>
          </a:p>
          <a:p>
            <a:r>
              <a:rPr lang="en-GB" sz="1100" dirty="0">
                <a:latin typeface="Century Gothic" panose="020B0502020202020204" pitchFamily="34" charset="0"/>
              </a:rPr>
              <a:t>us that coral is an animal. It looks like a rock, has algae living inside it and is a carnivore.”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144" y="2109113"/>
            <a:ext cx="22710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“It’s a solid when I push it but it turns to a liquid through </a:t>
            </a:r>
          </a:p>
          <a:p>
            <a:r>
              <a:rPr lang="en-GB" sz="1100" dirty="0">
                <a:latin typeface="Century Gothic" panose="020B0502020202020204" pitchFamily="34" charset="0"/>
              </a:rPr>
              <a:t>my fingers.”</a:t>
            </a:r>
          </a:p>
        </p:txBody>
      </p:sp>
    </p:spTree>
    <p:extLst>
      <p:ext uri="{BB962C8B-B14F-4D97-AF65-F5344CB8AC3E}">
        <p14:creationId xmlns:p14="http://schemas.microsoft.com/office/powerpoint/2010/main" val="48907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132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Cox</dc:creator>
  <cp:lastModifiedBy>Nicki</cp:lastModifiedBy>
  <cp:revision>4</cp:revision>
  <dcterms:created xsi:type="dcterms:W3CDTF">2022-03-18T16:08:29Z</dcterms:created>
  <dcterms:modified xsi:type="dcterms:W3CDTF">2022-03-23T11:54:10Z</dcterms:modified>
</cp:coreProperties>
</file>