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77F97-6B5B-4BE8-BE38-D7D7B132EFF9}" type="datetimeFigureOut">
              <a:rPr lang="en-GB" smtClean="0"/>
              <a:t>25/03/2022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D34E1-03AA-4335-9614-D81259EE38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5218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77F97-6B5B-4BE8-BE38-D7D7B132EFF9}" type="datetimeFigureOut">
              <a:rPr lang="en-GB" smtClean="0"/>
              <a:t>25/03/2022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D34E1-03AA-4335-9614-D81259EE38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7458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77F97-6B5B-4BE8-BE38-D7D7B132EFF9}" type="datetimeFigureOut">
              <a:rPr lang="en-GB" smtClean="0"/>
              <a:t>25/03/2022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D34E1-03AA-4335-9614-D81259EE38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830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77F97-6B5B-4BE8-BE38-D7D7B132EFF9}" type="datetimeFigureOut">
              <a:rPr lang="en-GB" smtClean="0"/>
              <a:t>25/03/2022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D34E1-03AA-4335-9614-D81259EE38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6472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77F97-6B5B-4BE8-BE38-D7D7B132EFF9}" type="datetimeFigureOut">
              <a:rPr lang="en-GB" smtClean="0"/>
              <a:t>25/03/2022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D34E1-03AA-4335-9614-D81259EE38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9530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77F97-6B5B-4BE8-BE38-D7D7B132EFF9}" type="datetimeFigureOut">
              <a:rPr lang="en-GB" smtClean="0"/>
              <a:t>25/03/2022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D34E1-03AA-4335-9614-D81259EE38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3099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77F97-6B5B-4BE8-BE38-D7D7B132EFF9}" type="datetimeFigureOut">
              <a:rPr lang="en-GB" smtClean="0"/>
              <a:t>25/03/2022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D34E1-03AA-4335-9614-D81259EE38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4266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77F97-6B5B-4BE8-BE38-D7D7B132EFF9}" type="datetimeFigureOut">
              <a:rPr lang="en-GB" smtClean="0"/>
              <a:t>25/03/2022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D34E1-03AA-4335-9614-D81259EE38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929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77F97-6B5B-4BE8-BE38-D7D7B132EFF9}" type="datetimeFigureOut">
              <a:rPr lang="en-GB" smtClean="0"/>
              <a:t>25/03/2022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D34E1-03AA-4335-9614-D81259EE38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5690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77F97-6B5B-4BE8-BE38-D7D7B132EFF9}" type="datetimeFigureOut">
              <a:rPr lang="en-GB" smtClean="0"/>
              <a:t>25/03/2022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D34E1-03AA-4335-9614-D81259EE38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4907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77F97-6B5B-4BE8-BE38-D7D7B132EFF9}" type="datetimeFigureOut">
              <a:rPr lang="en-GB" smtClean="0"/>
              <a:t>25/03/2022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D34E1-03AA-4335-9614-D81259EE38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0508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77F97-6B5B-4BE8-BE38-D7D7B132EFF9}" type="datetimeFigureOut">
              <a:rPr lang="en-GB" smtClean="0"/>
              <a:t>25/03/2022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D34E1-03AA-4335-9614-D81259EE38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4745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3366" y="2238632"/>
            <a:ext cx="2696228" cy="80382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3180" y="3165020"/>
            <a:ext cx="1928001" cy="145545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9883" y="5012349"/>
            <a:ext cx="3192117" cy="187559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3751" y="5471129"/>
            <a:ext cx="1573615" cy="12914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764" y="5181631"/>
            <a:ext cx="2180192" cy="14264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3763" y="2540042"/>
            <a:ext cx="2410151" cy="116464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3762" y="3748933"/>
            <a:ext cx="1871099" cy="14646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73914" y="5213552"/>
            <a:ext cx="1841768" cy="13944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2208" y="1063101"/>
            <a:ext cx="1928932" cy="143178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3763" y="-1"/>
            <a:ext cx="2422788" cy="101794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572958" y="3365462"/>
            <a:ext cx="459100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Science Week!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73915" y="92136"/>
            <a:ext cx="1998086" cy="10967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24187" y="2263396"/>
            <a:ext cx="2478877" cy="110206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902203" y="1176962"/>
            <a:ext cx="1669798" cy="108643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620321" y="3497263"/>
            <a:ext cx="1905274" cy="161659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645640" y="4011793"/>
            <a:ext cx="2639987" cy="157033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870962" y="152756"/>
            <a:ext cx="2584264" cy="146430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827936" y="54213"/>
            <a:ext cx="1900922" cy="149670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304130" y="1728409"/>
            <a:ext cx="2556864" cy="159961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949954" y="454704"/>
            <a:ext cx="1921831" cy="146844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027645" y="1478681"/>
            <a:ext cx="1333830" cy="135467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857520" y="3365462"/>
            <a:ext cx="1847920" cy="142244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492839" y="4871052"/>
            <a:ext cx="1299832" cy="190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5115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3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 Jochacy</dc:creator>
  <cp:lastModifiedBy>Nicki</cp:lastModifiedBy>
  <cp:revision>12</cp:revision>
  <cp:lastPrinted>2022-03-23T19:18:12Z</cp:lastPrinted>
  <dcterms:created xsi:type="dcterms:W3CDTF">2022-03-18T21:47:57Z</dcterms:created>
  <dcterms:modified xsi:type="dcterms:W3CDTF">2022-03-25T17:31:49Z</dcterms:modified>
</cp:coreProperties>
</file>