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4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052A-10FE-399F-0700-D39B8DAE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0A4ADE8-E29D-E379-794D-571582A5E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A55F1-A04F-66A2-529E-B7074C612092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B4DE313-9C2F-D0D7-2FF6-42B49D33D085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5EDE907-FBB5-2374-C2E9-C7F2515FE15E}"/>
              </a:ext>
            </a:extLst>
          </p:cNvPr>
          <p:cNvSpPr txBox="1"/>
          <p:nvPr/>
        </p:nvSpPr>
        <p:spPr>
          <a:xfrm>
            <a:off x="3912615" y="5426767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B2C8AFE-32BE-D5A2-62F8-50ABFE2DA397}"/>
              </a:ext>
            </a:extLst>
          </p:cNvPr>
          <p:cNvSpPr txBox="1"/>
          <p:nvPr/>
        </p:nvSpPr>
        <p:spPr>
          <a:xfrm>
            <a:off x="4593117" y="5433352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F0423E0-11D6-28E3-C9F3-F0A0CC34C827}"/>
              </a:ext>
            </a:extLst>
          </p:cNvPr>
          <p:cNvSpPr txBox="1"/>
          <p:nvPr/>
        </p:nvSpPr>
        <p:spPr>
          <a:xfrm>
            <a:off x="3016624" y="5442291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6EB485D-AC0B-73CE-20F3-48C3191B41B6}"/>
              </a:ext>
            </a:extLst>
          </p:cNvPr>
          <p:cNvSpPr txBox="1"/>
          <p:nvPr/>
        </p:nvSpPr>
        <p:spPr>
          <a:xfrm>
            <a:off x="1778000" y="5433352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97317-F35E-C4A5-08F0-E8C8BA0A68AE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Autumn Winter</a:t>
            </a:r>
          </a:p>
          <a:p>
            <a:pPr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5024A7-7182-6CEB-D8EC-70B67142FC81}"/>
              </a:ext>
            </a:extLst>
          </p:cNvPr>
          <p:cNvGraphicFramePr>
            <a:graphicFrameLocks noGrp="1"/>
          </p:cNvGraphicFramePr>
          <p:nvPr/>
        </p:nvGraphicFramePr>
        <p:xfrm>
          <a:off x="2526788" y="582064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or Salmon Fishfingers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80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Beetroot and Lentil Burger in a Bun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Vegetarian Wellington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BBQ 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Pasta with Garlic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Bean Pasty with Chips and Tomato Sauce 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  <a:p>
                      <a:pPr algn="ctr"/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latin typeface="Century Gothic"/>
                        </a:rPr>
                        <a:t>Apple Crumb Cake with Custard</a:t>
                      </a:r>
                    </a:p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Medley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Syrup Sponge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5FC37C-3F17-C39C-5172-89F41963C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91031"/>
              </p:ext>
            </p:extLst>
          </p:nvPr>
        </p:nvGraphicFramePr>
        <p:xfrm>
          <a:off x="2438704" y="2088409"/>
          <a:ext cx="7196167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416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03051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3997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38497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3923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Classic 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with Seasoned Potatoes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 in Tomato Sauce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or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Quorn with Seasoned Potatoes</a:t>
                      </a:r>
                      <a:r>
                        <a:rPr lang="en-GB" sz="8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Chickpea and Coconut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Chips and </a:t>
                      </a:r>
                    </a:p>
                    <a:p>
                      <a:pPr algn="ctr"/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and Beetroot Brownie with Chocolate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8C8FE6-0BA4-64B7-61BD-966DB48FD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8435"/>
              </p:ext>
            </p:extLst>
          </p:nvPr>
        </p:nvGraphicFramePr>
        <p:xfrm>
          <a:off x="2526787" y="3766166"/>
          <a:ext cx="7088948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5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77575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Sausage with Roast Potatoes and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Mild Caribbean Chicken with 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Caribbean Stew with Golden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906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Rice</a:t>
                      </a:r>
                    </a:p>
                    <a:p>
                      <a:pPr algn="ctr"/>
                      <a:endParaRPr lang="en-GB" sz="8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and Gravy</a:t>
                      </a: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Century Gothic"/>
                        </a:rPr>
                        <a:t>NEW </a:t>
                      </a:r>
                      <a:r>
                        <a:rPr lang="en-GB" sz="800" dirty="0">
                          <a:latin typeface="Century Gothic"/>
                        </a:rPr>
                        <a:t>Jamaican Ginger Cake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Cornflake Tart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50" name="TextBox 42">
            <a:extLst>
              <a:ext uri="{FF2B5EF4-FFF2-40B4-BE49-F238E27FC236}">
                <a16:creationId xmlns:a16="http://schemas.microsoft.com/office/drawing/2014/main" id="{2B8BB91B-1C50-A814-8627-D67559102937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98D7E2B8-1E29-8D19-DE0D-948A6889A120}"/>
              </a:ext>
            </a:extLst>
          </p:cNvPr>
          <p:cNvSpPr/>
          <p:nvPr/>
        </p:nvSpPr>
        <p:spPr>
          <a:xfrm>
            <a:off x="3788757" y="5419779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6DE7E4D-52A6-0AB9-208C-046CDAA14195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E7CD53C-2342-2F38-4CF4-3267BE9E3F63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7D9BC8C0-2A68-3C9E-4F7B-94ADAA4D9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472978" y="5383243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44BE9C8B-5967-7180-D4D8-6959B66D9777}"/>
              </a:ext>
            </a:extLst>
          </p:cNvPr>
          <p:cNvSpPr/>
          <p:nvPr/>
        </p:nvSpPr>
        <p:spPr>
          <a:xfrm flipH="1">
            <a:off x="2911125" y="536933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0D11BF72-B342-80A2-3F7F-2919709B51B9}"/>
              </a:ext>
            </a:extLst>
          </p:cNvPr>
          <p:cNvGrpSpPr/>
          <p:nvPr/>
        </p:nvGrpSpPr>
        <p:grpSpPr>
          <a:xfrm>
            <a:off x="1566690" y="5403496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84D54493-626F-01D2-1D27-C167E6F1815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F5A7821B-CDDE-A29B-1BC2-59597689A61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BE7E3ADC-8548-6C66-D763-24FC70E7A25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C2617FA5-69A8-022B-841A-D0FCD9EB7E4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1F72FCC-10B8-4FEB-565E-11B57F055BB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200DBD65-F4BF-9294-282E-0A7EAF59529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1040377B-F7D1-B256-9274-DE3AC9C489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1FA31AF9-B35D-120F-19C1-DD90F32B150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C533B6C5-E984-D090-7230-514228E00E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67" y="1988468"/>
            <a:ext cx="808100" cy="305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483DD8-9A2D-2B65-20C8-8FA2834F56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7993" y="3659681"/>
            <a:ext cx="415403" cy="281168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52B2BD7D-1678-9C42-EF40-29B5E2B799C9}"/>
              </a:ext>
            </a:extLst>
          </p:cNvPr>
          <p:cNvGrpSpPr/>
          <p:nvPr/>
        </p:nvGrpSpPr>
        <p:grpSpPr>
          <a:xfrm>
            <a:off x="5026251" y="4032123"/>
            <a:ext cx="284684" cy="271660"/>
            <a:chOff x="0" y="0"/>
            <a:chExt cx="3741232" cy="3821539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EA90722E-6D14-EF00-6233-F787992A568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850A496-B378-8118-D272-1004872B704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91E222A-8189-9B7D-FAF6-CB0D8B1D4330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33C6DD1E-BB75-717E-FBD8-FC787DB5E23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69BEB999-1B79-2BA8-95E2-3CBF72036E1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BD1A4FDB-FDF2-1E53-67D3-892F6C1F2C1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B1B41C5-738F-151E-91E2-441FDD5E6AE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02F0F073-89F7-332E-CB11-67B592A95D1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3CAFA566-B2A4-E457-1D77-1DAA71C07259}"/>
              </a:ext>
            </a:extLst>
          </p:cNvPr>
          <p:cNvGrpSpPr/>
          <p:nvPr/>
        </p:nvGrpSpPr>
        <p:grpSpPr>
          <a:xfrm>
            <a:off x="4964602" y="2333441"/>
            <a:ext cx="284684" cy="271660"/>
            <a:chOff x="0" y="0"/>
            <a:chExt cx="3741232" cy="3821539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B5E4547D-207D-E793-215D-6D3782E475E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A08D5C0-C61D-1501-359C-B12CD3A880D5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DC8CC569-DF59-D447-F620-AA212DF127F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F9F3C2E7-D4B4-FDE5-9829-E4587C6F84A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20E291FF-BE26-0F8E-609F-C00D0F976F0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9299293D-3D0B-362B-660F-8774CBD8BCF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5B35F6E9-3AF5-F570-080D-5C91A34FDC1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E56C2B41-6BF0-FB2C-2FA2-3896123D6F1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5EC39B35-6021-8CE2-8963-7D9291D92BD2}"/>
              </a:ext>
            </a:extLst>
          </p:cNvPr>
          <p:cNvGrpSpPr/>
          <p:nvPr/>
        </p:nvGrpSpPr>
        <p:grpSpPr>
          <a:xfrm>
            <a:off x="5009151" y="712921"/>
            <a:ext cx="284684" cy="271660"/>
            <a:chOff x="0" y="0"/>
            <a:chExt cx="3741232" cy="3821539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11B15C9-6869-8D63-0568-FB7F9B12B239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BE45D85-92BF-A44F-CA0E-49C18DF4E5E7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10">
              <a:extLst>
                <a:ext uri="{FF2B5EF4-FFF2-40B4-BE49-F238E27FC236}">
                  <a16:creationId xmlns:a16="http://schemas.microsoft.com/office/drawing/2014/main" id="{BB74EC95-20CA-1137-FF5D-DB9FD4C83F1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2208C88D-D314-AA64-23FC-3DC9A4D7C68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93B1F7E8-E4BE-F7B3-9AA7-D8CEBFE5CF4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66BA28FD-1806-2CD8-6C9D-229B4F300DB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44D9B111-2082-78D4-9962-40FD57D506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15">
                <a:extLst>
                  <a:ext uri="{FF2B5EF4-FFF2-40B4-BE49-F238E27FC236}">
                    <a16:creationId xmlns:a16="http://schemas.microsoft.com/office/drawing/2014/main" id="{70C68DD2-6CA9-6EA0-1D1B-7C109109F1B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56CAD0C8-B04E-B6B7-C927-49A74BCB1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2443349" y="4139341"/>
            <a:ext cx="321362" cy="277934"/>
          </a:xfrm>
          <a:prstGeom prst="rect">
            <a:avLst/>
          </a:prstGeom>
        </p:spPr>
      </p:pic>
      <p:sp>
        <p:nvSpPr>
          <p:cNvPr id="38" name="Freeform 44">
            <a:extLst>
              <a:ext uri="{FF2B5EF4-FFF2-40B4-BE49-F238E27FC236}">
                <a16:creationId xmlns:a16="http://schemas.microsoft.com/office/drawing/2014/main" id="{3B36B39C-9B51-07F0-3A49-C727DE87933C}"/>
              </a:ext>
            </a:extLst>
          </p:cNvPr>
          <p:cNvSpPr/>
          <p:nvPr/>
        </p:nvSpPr>
        <p:spPr>
          <a:xfrm>
            <a:off x="3477527" y="4592364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65D8CBE9-2F7C-EB8C-ADE7-DFD8031B8AD6}"/>
              </a:ext>
            </a:extLst>
          </p:cNvPr>
          <p:cNvSpPr/>
          <p:nvPr/>
        </p:nvSpPr>
        <p:spPr>
          <a:xfrm>
            <a:off x="4995494" y="452153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7E897E1C-1291-1B62-02B0-4A4D46366C9E}"/>
              </a:ext>
            </a:extLst>
          </p:cNvPr>
          <p:cNvSpPr/>
          <p:nvPr/>
        </p:nvSpPr>
        <p:spPr>
          <a:xfrm>
            <a:off x="6356467" y="462255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9FB00C08-7D12-FC8C-23BD-A5EFBC9FA06E}"/>
              </a:ext>
            </a:extLst>
          </p:cNvPr>
          <p:cNvSpPr/>
          <p:nvPr/>
        </p:nvSpPr>
        <p:spPr>
          <a:xfrm>
            <a:off x="7790791" y="452595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23A70B46-467A-1A75-90B9-26826BA01B37}"/>
              </a:ext>
            </a:extLst>
          </p:cNvPr>
          <p:cNvSpPr/>
          <p:nvPr/>
        </p:nvSpPr>
        <p:spPr>
          <a:xfrm>
            <a:off x="3472380" y="5133875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6BE20141-7EDB-E869-47E7-A257753C1528}"/>
              </a:ext>
            </a:extLst>
          </p:cNvPr>
          <p:cNvSpPr/>
          <p:nvPr/>
        </p:nvSpPr>
        <p:spPr>
          <a:xfrm>
            <a:off x="6364613" y="51131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43EC432D-8F5C-473D-FD8B-1B0415F2C735}"/>
              </a:ext>
            </a:extLst>
          </p:cNvPr>
          <p:cNvSpPr/>
          <p:nvPr/>
        </p:nvSpPr>
        <p:spPr>
          <a:xfrm>
            <a:off x="9302857" y="350700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5920913-466F-2DD0-E7C6-90FBF766716A}"/>
              </a:ext>
            </a:extLst>
          </p:cNvPr>
          <p:cNvSpPr/>
          <p:nvPr/>
        </p:nvSpPr>
        <p:spPr>
          <a:xfrm>
            <a:off x="6300140" y="349527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C4AFFA76-6673-43CD-04E1-6342CB7B6C20}"/>
              </a:ext>
            </a:extLst>
          </p:cNvPr>
          <p:cNvSpPr/>
          <p:nvPr/>
        </p:nvSpPr>
        <p:spPr>
          <a:xfrm>
            <a:off x="3537091" y="348324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EEEDF1ED-20FD-6C37-0400-6D5EA8A047BB}"/>
              </a:ext>
            </a:extLst>
          </p:cNvPr>
          <p:cNvSpPr/>
          <p:nvPr/>
        </p:nvSpPr>
        <p:spPr>
          <a:xfrm>
            <a:off x="7690052" y="296458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2CB5EEC9-FD10-9610-A24A-EEA29F29FCA5}"/>
              </a:ext>
            </a:extLst>
          </p:cNvPr>
          <p:cNvSpPr/>
          <p:nvPr/>
        </p:nvSpPr>
        <p:spPr>
          <a:xfrm>
            <a:off x="4940961" y="290788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957C66FE-CB54-E10B-9ACD-029A1F494912}"/>
              </a:ext>
            </a:extLst>
          </p:cNvPr>
          <p:cNvSpPr/>
          <p:nvPr/>
        </p:nvSpPr>
        <p:spPr>
          <a:xfrm>
            <a:off x="6483163" y="2769254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143235B1-5E51-691D-5A86-F5A7642EC3B5}"/>
              </a:ext>
            </a:extLst>
          </p:cNvPr>
          <p:cNvSpPr/>
          <p:nvPr/>
        </p:nvSpPr>
        <p:spPr>
          <a:xfrm>
            <a:off x="3544082" y="295502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6F8E748B-C971-D34D-4DB5-F66581C95898}"/>
              </a:ext>
            </a:extLst>
          </p:cNvPr>
          <p:cNvSpPr/>
          <p:nvPr/>
        </p:nvSpPr>
        <p:spPr>
          <a:xfrm>
            <a:off x="3492773" y="8416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C4E8BFF3-ECD9-53C2-FFCE-4A2373E33016}"/>
              </a:ext>
            </a:extLst>
          </p:cNvPr>
          <p:cNvSpPr/>
          <p:nvPr/>
        </p:nvSpPr>
        <p:spPr>
          <a:xfrm>
            <a:off x="5042510" y="128243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44">
            <a:extLst>
              <a:ext uri="{FF2B5EF4-FFF2-40B4-BE49-F238E27FC236}">
                <a16:creationId xmlns:a16="http://schemas.microsoft.com/office/drawing/2014/main" id="{E9FFBB1A-5AF8-2875-840D-DD9D61B88EF6}"/>
              </a:ext>
            </a:extLst>
          </p:cNvPr>
          <p:cNvSpPr/>
          <p:nvPr/>
        </p:nvSpPr>
        <p:spPr>
          <a:xfrm>
            <a:off x="6367115" y="132995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7549BD99-A37F-8610-9567-F8F47725E417}"/>
              </a:ext>
            </a:extLst>
          </p:cNvPr>
          <p:cNvSpPr/>
          <p:nvPr/>
        </p:nvSpPr>
        <p:spPr>
          <a:xfrm>
            <a:off x="7807780" y="131622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790B291C-BAC7-BED7-9BFB-211FFCCAB461}"/>
              </a:ext>
            </a:extLst>
          </p:cNvPr>
          <p:cNvSpPr/>
          <p:nvPr/>
        </p:nvSpPr>
        <p:spPr>
          <a:xfrm flipH="1">
            <a:off x="3666569" y="55484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71084BEF-16E7-20E2-F1A6-0F16B39452AF}"/>
              </a:ext>
            </a:extLst>
          </p:cNvPr>
          <p:cNvSpPr/>
          <p:nvPr/>
        </p:nvSpPr>
        <p:spPr>
          <a:xfrm flipH="1">
            <a:off x="7939962" y="104157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2EB4CF57-DEF6-D769-AE37-94AD2A3EBF91}"/>
              </a:ext>
            </a:extLst>
          </p:cNvPr>
          <p:cNvSpPr/>
          <p:nvPr/>
        </p:nvSpPr>
        <p:spPr>
          <a:xfrm flipH="1">
            <a:off x="3567322" y="23477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6B7855FC-578F-5487-7D86-A3E1B1C16AA6}"/>
              </a:ext>
            </a:extLst>
          </p:cNvPr>
          <p:cNvSpPr/>
          <p:nvPr/>
        </p:nvSpPr>
        <p:spPr>
          <a:xfrm flipH="1">
            <a:off x="3346133" y="286866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3C2BF58D-40AA-D8D6-4597-37F5078105E6}"/>
              </a:ext>
            </a:extLst>
          </p:cNvPr>
          <p:cNvSpPr/>
          <p:nvPr/>
        </p:nvSpPr>
        <p:spPr>
          <a:xfrm flipH="1">
            <a:off x="7830703" y="228168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5475EAFC-16AC-8351-0A93-30A2F3EF4B6B}"/>
              </a:ext>
            </a:extLst>
          </p:cNvPr>
          <p:cNvSpPr/>
          <p:nvPr/>
        </p:nvSpPr>
        <p:spPr>
          <a:xfrm flipH="1">
            <a:off x="7930548" y="2943630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Freeform 23">
            <a:extLst>
              <a:ext uri="{FF2B5EF4-FFF2-40B4-BE49-F238E27FC236}">
                <a16:creationId xmlns:a16="http://schemas.microsoft.com/office/drawing/2014/main" id="{36D1FD6D-326F-543F-663B-A69FCC7A9D40}"/>
              </a:ext>
            </a:extLst>
          </p:cNvPr>
          <p:cNvSpPr/>
          <p:nvPr/>
        </p:nvSpPr>
        <p:spPr>
          <a:xfrm flipH="1">
            <a:off x="7968412" y="340785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Freeform 23">
            <a:extLst>
              <a:ext uri="{FF2B5EF4-FFF2-40B4-BE49-F238E27FC236}">
                <a16:creationId xmlns:a16="http://schemas.microsoft.com/office/drawing/2014/main" id="{8D324AEA-56BB-BF6B-D766-C9E83C9F761A}"/>
              </a:ext>
            </a:extLst>
          </p:cNvPr>
          <p:cNvSpPr/>
          <p:nvPr/>
        </p:nvSpPr>
        <p:spPr>
          <a:xfrm flipH="1">
            <a:off x="3796519" y="4394730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23">
            <a:extLst>
              <a:ext uri="{FF2B5EF4-FFF2-40B4-BE49-F238E27FC236}">
                <a16:creationId xmlns:a16="http://schemas.microsoft.com/office/drawing/2014/main" id="{9872B12D-DE24-6393-0674-2122312CE0D9}"/>
              </a:ext>
            </a:extLst>
          </p:cNvPr>
          <p:cNvSpPr/>
          <p:nvPr/>
        </p:nvSpPr>
        <p:spPr>
          <a:xfrm flipH="1">
            <a:off x="3734989" y="505247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23">
            <a:extLst>
              <a:ext uri="{FF2B5EF4-FFF2-40B4-BE49-F238E27FC236}">
                <a16:creationId xmlns:a16="http://schemas.microsoft.com/office/drawing/2014/main" id="{0AAFD7E6-8DA5-C37D-FDA9-85762620C9D7}"/>
              </a:ext>
            </a:extLst>
          </p:cNvPr>
          <p:cNvSpPr/>
          <p:nvPr/>
        </p:nvSpPr>
        <p:spPr>
          <a:xfrm flipH="1">
            <a:off x="5086918" y="49958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44">
            <a:extLst>
              <a:ext uri="{FF2B5EF4-FFF2-40B4-BE49-F238E27FC236}">
                <a16:creationId xmlns:a16="http://schemas.microsoft.com/office/drawing/2014/main" id="{7C21C031-C730-01DA-DFB1-272D3050255C}"/>
              </a:ext>
            </a:extLst>
          </p:cNvPr>
          <p:cNvSpPr/>
          <p:nvPr/>
        </p:nvSpPr>
        <p:spPr>
          <a:xfrm>
            <a:off x="6356468" y="185762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id="{D2A07AB2-B4EA-C528-82A6-22A9442F6431}"/>
              </a:ext>
            </a:extLst>
          </p:cNvPr>
          <p:cNvSpPr/>
          <p:nvPr/>
        </p:nvSpPr>
        <p:spPr>
          <a:xfrm>
            <a:off x="7830703" y="188158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33" name="Picture 132" descr="A picture containing logo&#10;&#10;Description automatically generated">
            <a:extLst>
              <a:ext uri="{FF2B5EF4-FFF2-40B4-BE49-F238E27FC236}">
                <a16:creationId xmlns:a16="http://schemas.microsoft.com/office/drawing/2014/main" id="{0135CBEE-5C58-144F-1C82-D53907FDBB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61" y="5403209"/>
            <a:ext cx="221580" cy="239097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BF2973A1-3D03-8F20-F039-47372C4EF70D}"/>
              </a:ext>
            </a:extLst>
          </p:cNvPr>
          <p:cNvSpPr txBox="1"/>
          <p:nvPr/>
        </p:nvSpPr>
        <p:spPr>
          <a:xfrm>
            <a:off x="5631549" y="5385379"/>
            <a:ext cx="11030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Lowest CO</a:t>
            </a:r>
            <a:r>
              <a:rPr lang="en-GB" sz="800" baseline="-25000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Footprint Option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5" name="Picture 134" descr="A picture containing logo&#10;&#10;Description automatically generated">
            <a:extLst>
              <a:ext uri="{FF2B5EF4-FFF2-40B4-BE49-F238E27FC236}">
                <a16:creationId xmlns:a16="http://schemas.microsoft.com/office/drawing/2014/main" id="{1D89D5A0-6E37-A235-E60F-5393F8EB88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86" y="699043"/>
            <a:ext cx="221580" cy="239097"/>
          </a:xfrm>
          <a:prstGeom prst="rect">
            <a:avLst/>
          </a:prstGeom>
        </p:spPr>
      </p:pic>
      <p:pic>
        <p:nvPicPr>
          <p:cNvPr id="136" name="Picture 135" descr="A picture containing logo&#10;&#10;Description automatically generated">
            <a:extLst>
              <a:ext uri="{FF2B5EF4-FFF2-40B4-BE49-F238E27FC236}">
                <a16:creationId xmlns:a16="http://schemas.microsoft.com/office/drawing/2014/main" id="{FCC95DF9-EE87-94A4-3A86-DEAC947915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15" y="1122466"/>
            <a:ext cx="221580" cy="239097"/>
          </a:xfrm>
          <a:prstGeom prst="rect">
            <a:avLst/>
          </a:prstGeom>
        </p:spPr>
      </p:pic>
      <p:pic>
        <p:nvPicPr>
          <p:cNvPr id="137" name="Picture 136" descr="A picture containing logo&#10;&#10;Description automatically generated">
            <a:extLst>
              <a:ext uri="{FF2B5EF4-FFF2-40B4-BE49-F238E27FC236}">
                <a16:creationId xmlns:a16="http://schemas.microsoft.com/office/drawing/2014/main" id="{DB92A2E7-1A9A-A346-AD8E-67233B4019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33" y="1283919"/>
            <a:ext cx="221580" cy="239097"/>
          </a:xfrm>
          <a:prstGeom prst="rect">
            <a:avLst/>
          </a:prstGeom>
        </p:spPr>
      </p:pic>
      <p:pic>
        <p:nvPicPr>
          <p:cNvPr id="138" name="Picture 137" descr="A picture containing logo&#10;&#10;Description automatically generated">
            <a:extLst>
              <a:ext uri="{FF2B5EF4-FFF2-40B4-BE49-F238E27FC236}">
                <a16:creationId xmlns:a16="http://schemas.microsoft.com/office/drawing/2014/main" id="{ABDB805A-A650-7C00-7F32-1E61E6B806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51" y="1196677"/>
            <a:ext cx="221580" cy="239097"/>
          </a:xfrm>
          <a:prstGeom prst="rect">
            <a:avLst/>
          </a:prstGeom>
        </p:spPr>
      </p:pic>
      <p:pic>
        <p:nvPicPr>
          <p:cNvPr id="139" name="Picture 138" descr="A picture containing logo&#10;&#10;Description automatically generated">
            <a:extLst>
              <a:ext uri="{FF2B5EF4-FFF2-40B4-BE49-F238E27FC236}">
                <a16:creationId xmlns:a16="http://schemas.microsoft.com/office/drawing/2014/main" id="{23420DD2-DC0D-4532-B84D-7B97D18B7AE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91" y="1297696"/>
            <a:ext cx="221580" cy="239097"/>
          </a:xfrm>
          <a:prstGeom prst="rect">
            <a:avLst/>
          </a:prstGeom>
        </p:spPr>
      </p:pic>
      <p:pic>
        <p:nvPicPr>
          <p:cNvPr id="140" name="Picture 139" descr="A picture containing logo&#10;&#10;Description automatically generated">
            <a:extLst>
              <a:ext uri="{FF2B5EF4-FFF2-40B4-BE49-F238E27FC236}">
                <a16:creationId xmlns:a16="http://schemas.microsoft.com/office/drawing/2014/main" id="{52D6EE34-631E-0973-6BDB-4542FB42B5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04" y="2896189"/>
            <a:ext cx="221580" cy="239097"/>
          </a:xfrm>
          <a:prstGeom prst="rect">
            <a:avLst/>
          </a:prstGeom>
        </p:spPr>
      </p:pic>
      <p:pic>
        <p:nvPicPr>
          <p:cNvPr id="141" name="Picture 140" descr="A picture containing logo&#10;&#10;Description automatically generated">
            <a:extLst>
              <a:ext uri="{FF2B5EF4-FFF2-40B4-BE49-F238E27FC236}">
                <a16:creationId xmlns:a16="http://schemas.microsoft.com/office/drawing/2014/main" id="{AB518F7D-5647-BF88-27ED-83BCAC537F1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87" y="2804822"/>
            <a:ext cx="221580" cy="239097"/>
          </a:xfrm>
          <a:prstGeom prst="rect">
            <a:avLst/>
          </a:prstGeom>
        </p:spPr>
      </p:pic>
      <p:pic>
        <p:nvPicPr>
          <p:cNvPr id="142" name="Picture 141" descr="A picture containing logo&#10;&#10;Description automatically generated">
            <a:extLst>
              <a:ext uri="{FF2B5EF4-FFF2-40B4-BE49-F238E27FC236}">
                <a16:creationId xmlns:a16="http://schemas.microsoft.com/office/drawing/2014/main" id="{313199B0-F79B-A511-5E59-426B01B16C6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65" y="2776124"/>
            <a:ext cx="221580" cy="239097"/>
          </a:xfrm>
          <a:prstGeom prst="rect">
            <a:avLst/>
          </a:prstGeom>
        </p:spPr>
      </p:pic>
      <p:pic>
        <p:nvPicPr>
          <p:cNvPr id="143" name="Picture 142" descr="A picture containing logo&#10;&#10;Description automatically generated">
            <a:extLst>
              <a:ext uri="{FF2B5EF4-FFF2-40B4-BE49-F238E27FC236}">
                <a16:creationId xmlns:a16="http://schemas.microsoft.com/office/drawing/2014/main" id="{BDA3F42A-DAC6-0BF1-6AF3-6B11757FC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68" y="2924371"/>
            <a:ext cx="221580" cy="239097"/>
          </a:xfrm>
          <a:prstGeom prst="rect">
            <a:avLst/>
          </a:prstGeom>
        </p:spPr>
      </p:pic>
      <p:pic>
        <p:nvPicPr>
          <p:cNvPr id="144" name="Picture 143" descr="A picture containing logo&#10;&#10;Description automatically generated">
            <a:extLst>
              <a:ext uri="{FF2B5EF4-FFF2-40B4-BE49-F238E27FC236}">
                <a16:creationId xmlns:a16="http://schemas.microsoft.com/office/drawing/2014/main" id="{A405F26E-EE5B-4FAB-66B7-47BB685844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91" y="2907880"/>
            <a:ext cx="221580" cy="239097"/>
          </a:xfrm>
          <a:prstGeom prst="rect">
            <a:avLst/>
          </a:prstGeom>
        </p:spPr>
      </p:pic>
      <p:pic>
        <p:nvPicPr>
          <p:cNvPr id="145" name="Picture 144" descr="A picture containing logo&#10;&#10;Description automatically generated">
            <a:extLst>
              <a:ext uri="{FF2B5EF4-FFF2-40B4-BE49-F238E27FC236}">
                <a16:creationId xmlns:a16="http://schemas.microsoft.com/office/drawing/2014/main" id="{7AAC1C62-2104-63AE-59FB-81960456871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66" y="3882158"/>
            <a:ext cx="221580" cy="239097"/>
          </a:xfrm>
          <a:prstGeom prst="rect">
            <a:avLst/>
          </a:prstGeom>
        </p:spPr>
      </p:pic>
      <p:pic>
        <p:nvPicPr>
          <p:cNvPr id="146" name="Picture 145" descr="A picture containing logo&#10;&#10;Description automatically generated">
            <a:extLst>
              <a:ext uri="{FF2B5EF4-FFF2-40B4-BE49-F238E27FC236}">
                <a16:creationId xmlns:a16="http://schemas.microsoft.com/office/drawing/2014/main" id="{A9DD9D61-193F-FE5F-E86B-07F08881FE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4433065"/>
            <a:ext cx="221580" cy="239097"/>
          </a:xfrm>
          <a:prstGeom prst="rect">
            <a:avLst/>
          </a:prstGeom>
        </p:spPr>
      </p:pic>
      <p:pic>
        <p:nvPicPr>
          <p:cNvPr id="147" name="Picture 146" descr="A picture containing logo&#10;&#10;Description automatically generated">
            <a:extLst>
              <a:ext uri="{FF2B5EF4-FFF2-40B4-BE49-F238E27FC236}">
                <a16:creationId xmlns:a16="http://schemas.microsoft.com/office/drawing/2014/main" id="{FF52C6B7-9F1F-3643-1944-E38195DA80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12" y="4448654"/>
            <a:ext cx="221580" cy="239097"/>
          </a:xfrm>
          <a:prstGeom prst="rect">
            <a:avLst/>
          </a:prstGeom>
        </p:spPr>
      </p:pic>
      <p:pic>
        <p:nvPicPr>
          <p:cNvPr id="148" name="Picture 147" descr="A picture containing logo&#10;&#10;Description automatically generated">
            <a:extLst>
              <a:ext uri="{FF2B5EF4-FFF2-40B4-BE49-F238E27FC236}">
                <a16:creationId xmlns:a16="http://schemas.microsoft.com/office/drawing/2014/main" id="{4B12732C-62D3-FA35-B256-E5C7445349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50" y="4472815"/>
            <a:ext cx="221580" cy="239097"/>
          </a:xfrm>
          <a:prstGeom prst="rect">
            <a:avLst/>
          </a:prstGeom>
        </p:spPr>
      </p:pic>
      <p:pic>
        <p:nvPicPr>
          <p:cNvPr id="149" name="Picture 148" descr="A picture containing logo&#10;&#10;Description automatically generated">
            <a:extLst>
              <a:ext uri="{FF2B5EF4-FFF2-40B4-BE49-F238E27FC236}">
                <a16:creationId xmlns:a16="http://schemas.microsoft.com/office/drawing/2014/main" id="{0CB85E5B-8BB1-75FB-0223-2B3B728D53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28" y="4507022"/>
            <a:ext cx="221580" cy="239097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C3C567B0-2946-9DC1-809A-3EF7153D4D43}"/>
              </a:ext>
            </a:extLst>
          </p:cNvPr>
          <p:cNvSpPr txBox="1"/>
          <p:nvPr/>
        </p:nvSpPr>
        <p:spPr>
          <a:xfrm>
            <a:off x="469040" y="783286"/>
            <a:ext cx="82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03/11/25</a:t>
            </a:r>
          </a:p>
          <a:p>
            <a:r>
              <a:rPr lang="en-GB" sz="1200" dirty="0"/>
              <a:t>24/11/25</a:t>
            </a:r>
          </a:p>
          <a:p>
            <a:r>
              <a:rPr lang="en-GB" sz="1200" dirty="0"/>
              <a:t>15/12/25</a:t>
            </a:r>
          </a:p>
          <a:p>
            <a:r>
              <a:rPr lang="en-GB" sz="1200" dirty="0"/>
              <a:t>19/01/26</a:t>
            </a:r>
          </a:p>
          <a:p>
            <a:r>
              <a:rPr lang="en-GB" sz="1200" dirty="0"/>
              <a:t>09/02/26</a:t>
            </a:r>
          </a:p>
          <a:p>
            <a:r>
              <a:rPr lang="en-GB" sz="1200" dirty="0"/>
              <a:t>09/03/26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B9FBD29-E4FE-30B3-4972-6DD67C51952C}"/>
              </a:ext>
            </a:extLst>
          </p:cNvPr>
          <p:cNvSpPr txBox="1"/>
          <p:nvPr/>
        </p:nvSpPr>
        <p:spPr>
          <a:xfrm>
            <a:off x="542133" y="2441962"/>
            <a:ext cx="77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10/11/25</a:t>
            </a:r>
          </a:p>
          <a:p>
            <a:r>
              <a:rPr lang="en-GB" sz="1200" dirty="0"/>
              <a:t>01/12/25</a:t>
            </a:r>
          </a:p>
          <a:p>
            <a:r>
              <a:rPr lang="en-GB" sz="1200" dirty="0"/>
              <a:t>05/01/26</a:t>
            </a:r>
          </a:p>
          <a:p>
            <a:r>
              <a:rPr lang="en-GB" sz="1200" dirty="0"/>
              <a:t>26/01/26</a:t>
            </a:r>
          </a:p>
          <a:p>
            <a:r>
              <a:rPr lang="en-GB" sz="1200" dirty="0"/>
              <a:t>23/02/26</a:t>
            </a:r>
          </a:p>
          <a:p>
            <a:r>
              <a:rPr lang="en-GB" sz="1200" dirty="0"/>
              <a:t>16/03/26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E610DE8-3A9F-3F91-DBE8-2C3527405F15}"/>
              </a:ext>
            </a:extLst>
          </p:cNvPr>
          <p:cNvSpPr txBox="1"/>
          <p:nvPr/>
        </p:nvSpPr>
        <p:spPr>
          <a:xfrm>
            <a:off x="511165" y="4111641"/>
            <a:ext cx="77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17/11/25</a:t>
            </a:r>
          </a:p>
          <a:p>
            <a:r>
              <a:rPr lang="en-GB" sz="1200" dirty="0"/>
              <a:t>08/12/25</a:t>
            </a:r>
          </a:p>
          <a:p>
            <a:r>
              <a:rPr lang="en-GB" sz="1200" dirty="0"/>
              <a:t>12/01/26</a:t>
            </a:r>
          </a:p>
          <a:p>
            <a:r>
              <a:rPr lang="en-GB" sz="1200" dirty="0"/>
              <a:t>03/02/26</a:t>
            </a:r>
          </a:p>
          <a:p>
            <a:r>
              <a:rPr lang="en-GB" sz="1200" dirty="0"/>
              <a:t>02/03/26</a:t>
            </a:r>
          </a:p>
          <a:p>
            <a:r>
              <a:rPr lang="en-GB" sz="1200" dirty="0"/>
              <a:t>23/03/26</a:t>
            </a:r>
          </a:p>
        </p:txBody>
      </p:sp>
    </p:spTree>
    <p:extLst>
      <p:ext uri="{BB962C8B-B14F-4D97-AF65-F5344CB8AC3E}">
        <p14:creationId xmlns:p14="http://schemas.microsoft.com/office/powerpoint/2010/main" val="30087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 xsi:nil="true"/>
    <Tags xmlns="cc315347-6dc2-4f31-871c-4fac13c8e90b">Menu</Tag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CE5C2C-BB06-4664-BE07-F20DAE1FD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microsoft.com/office/2006/metadata/properties"/>
    <ds:schemaRef ds:uri="abd9c013-afd4-4605-a7aa-45ecbe72d026"/>
    <ds:schemaRef ds:uri="http://purl.org/dc/terms/"/>
    <ds:schemaRef ds:uri="cc315347-6dc2-4f31-871c-4fac13c8e90b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4d89727-de69-4466-9388-1947e26e68ad}" enabled="0" method="" siteId="{a4d89727-de69-4466-9388-1947e26e68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383</Words>
  <Application>Microsoft Office PowerPoint</Application>
  <PresentationFormat>A4 Paper (210x297 mm)</PresentationFormat>
  <Paragraphs>128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Colette Davies</cp:lastModifiedBy>
  <cp:revision>5</cp:revision>
  <cp:lastPrinted>2024-12-12T13:06:13Z</cp:lastPrinted>
  <dcterms:created xsi:type="dcterms:W3CDTF">2014-08-19T19:35:20Z</dcterms:created>
  <dcterms:modified xsi:type="dcterms:W3CDTF">2025-11-03T14:45:37Z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