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70" r:id="rId2"/>
    <p:sldId id="268" r:id="rId3"/>
    <p:sldId id="264" r:id="rId4"/>
    <p:sldId id="266" r:id="rId5"/>
    <p:sldId id="265" r:id="rId6"/>
    <p:sldId id="267" r:id="rId7"/>
    <p:sldId id="269" r:id="rId8"/>
    <p:sldId id="271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A4D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11/16/2020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11/16/2020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11/16/2020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11/16/2020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11/16/2020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11/16/2020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11/16/2020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11/16/2020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en.wikipedia.org/wiki/File:ISO_7010_E003_-_First_aid_sign.svg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image" Target="../media/image3.gif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en.wikipedia.org/wiki/File:ISO_7010_E003_-_First_aid_sign.svg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jpeg"/><Relationship Id="rId5" Type="http://schemas.openxmlformats.org/officeDocument/2006/relationships/image" Target="../media/image3.gif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Century Gothic" panose="020B0502020202020204" pitchFamily="34" charset="0"/>
              </a:rPr>
              <a:t>Why do we need to behave in school?</a:t>
            </a:r>
          </a:p>
        </p:txBody>
      </p:sp>
      <p:pic>
        <p:nvPicPr>
          <p:cNvPr id="4" name="Content Placeholder 3" descr="https://upload.wikimedia.org/wikipedia/commons/thumb/0/0e/ISO_7010_E003_-_First_aid_sign.svg/220px-ISO_7010_E003_-_First_aid_sign.svg.png">
            <a:hlinkClick r:id="rId2"/>
          </p:cNvPr>
          <p:cNvPicPr>
            <a:picLocks noGrp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050" y="2077113"/>
            <a:ext cx="2095500" cy="20955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4" descr="About Kids Included Together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87048" y="3505071"/>
            <a:ext cx="4264823" cy="3352929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5" descr="[Mr Happy]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144" y="4533771"/>
            <a:ext cx="2673976" cy="2171829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Picture 6" descr="learn.jpg"/>
          <p:cNvPicPr/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06655" y="1868853"/>
            <a:ext cx="3178690" cy="28366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6768559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Century Gothic" panose="020B0502020202020204" pitchFamily="34" charset="0"/>
              </a:rPr>
              <a:t>Why do we need to behave in school?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3600" dirty="0">
                <a:latin typeface="Century Gothic" panose="020B0502020202020204" pitchFamily="34" charset="0"/>
              </a:rPr>
              <a:t>To keep us all safe</a:t>
            </a:r>
          </a:p>
          <a:p>
            <a:r>
              <a:rPr lang="en-GB" sz="3600" dirty="0">
                <a:latin typeface="Century Gothic" panose="020B0502020202020204" pitchFamily="34" charset="0"/>
              </a:rPr>
              <a:t>So we are all happy at school</a:t>
            </a:r>
          </a:p>
          <a:p>
            <a:r>
              <a:rPr lang="en-GB" sz="3600" dirty="0">
                <a:latin typeface="Century Gothic" panose="020B0502020202020204" pitchFamily="34" charset="0"/>
              </a:rPr>
              <a:t>So that we can learn</a:t>
            </a:r>
          </a:p>
          <a:p>
            <a:r>
              <a:rPr lang="en-GB" sz="3600" dirty="0">
                <a:latin typeface="Century Gothic" panose="020B0502020202020204" pitchFamily="34" charset="0"/>
              </a:rPr>
              <a:t>So we can all be included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549930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Century Gothic" panose="020B0502020202020204" pitchFamily="34" charset="0"/>
              </a:rPr>
              <a:t>Everyone’s rights…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3600" dirty="0">
                <a:latin typeface="Century Gothic" panose="020B0502020202020204" pitchFamily="34" charset="0"/>
              </a:rPr>
              <a:t>The right to learn</a:t>
            </a:r>
          </a:p>
          <a:p>
            <a:r>
              <a:rPr lang="en-GB" sz="3600" dirty="0">
                <a:latin typeface="Century Gothic" panose="020B0502020202020204" pitchFamily="34" charset="0"/>
              </a:rPr>
              <a:t>The right to be happy</a:t>
            </a:r>
          </a:p>
          <a:p>
            <a:r>
              <a:rPr lang="en-GB" sz="3600" dirty="0">
                <a:latin typeface="Century Gothic" panose="020B0502020202020204" pitchFamily="34" charset="0"/>
              </a:rPr>
              <a:t>The right to be safe</a:t>
            </a:r>
          </a:p>
          <a:p>
            <a:r>
              <a:rPr lang="en-GB" sz="3600" dirty="0">
                <a:latin typeface="Century Gothic" panose="020B0502020202020204" pitchFamily="34" charset="0"/>
              </a:rPr>
              <a:t>The right to  be included</a:t>
            </a:r>
          </a:p>
          <a:p>
            <a:endParaRPr lang="en-GB" dirty="0"/>
          </a:p>
        </p:txBody>
      </p:sp>
      <p:pic>
        <p:nvPicPr>
          <p:cNvPr id="4" name="Content Placeholder 3" descr="https://upload.wikimedia.org/wikipedia/commons/thumb/0/0e/ISO_7010_E003_-_First_aid_sign.svg/220px-ISO_7010_E003_-_First_aid_sign.svg.png">
            <a:hlinkClick r:id="rId2"/>
          </p:cNvPr>
          <p:cNvPicPr>
            <a:picLocks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3251" y="3882307"/>
            <a:ext cx="1461808" cy="160409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4" descr="learn.jp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52926" y="1916410"/>
            <a:ext cx="2100650" cy="1780509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5" descr="[Mr Happy]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49024" y="1980041"/>
            <a:ext cx="1800207" cy="1619893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Picture 6" descr="About Kids Included Together"/>
          <p:cNvPicPr/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47438" y="4592466"/>
            <a:ext cx="2963244" cy="217079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3227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We </a:t>
            </a:r>
            <a:r>
              <a:rPr lang="en-GB" dirty="0">
                <a:solidFill>
                  <a:srgbClr val="00B050"/>
                </a:solidFill>
              </a:rPr>
              <a:t>choose</a:t>
            </a:r>
            <a:r>
              <a:rPr lang="en-GB" dirty="0"/>
              <a:t> how we behave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GB" sz="2800" dirty="0">
                <a:latin typeface="Century Gothic" panose="020B0502020202020204" pitchFamily="34" charset="0"/>
              </a:rPr>
              <a:t>I can make </a:t>
            </a:r>
            <a:r>
              <a:rPr lang="en-GB" sz="2800" dirty="0">
                <a:solidFill>
                  <a:srgbClr val="00B050"/>
                </a:solidFill>
                <a:latin typeface="Century Gothic" panose="020B0502020202020204" pitchFamily="34" charset="0"/>
              </a:rPr>
              <a:t>good</a:t>
            </a:r>
            <a:r>
              <a:rPr lang="en-GB" sz="2800" dirty="0">
                <a:latin typeface="Century Gothic" panose="020B0502020202020204" pitchFamily="34" charset="0"/>
              </a:rPr>
              <a:t> choices</a:t>
            </a:r>
          </a:p>
          <a:p>
            <a:pPr marL="0" indent="0">
              <a:buNone/>
            </a:pPr>
            <a:r>
              <a:rPr lang="en-GB" sz="2800" dirty="0">
                <a:latin typeface="Century Gothic" panose="020B0502020202020204" pitchFamily="34" charset="0"/>
              </a:rPr>
              <a:t>OR</a:t>
            </a:r>
          </a:p>
          <a:p>
            <a:r>
              <a:rPr lang="en-GB" sz="2800" dirty="0">
                <a:latin typeface="Century Gothic" panose="020B0502020202020204" pitchFamily="34" charset="0"/>
              </a:rPr>
              <a:t>I can make </a:t>
            </a:r>
            <a:r>
              <a:rPr lang="en-GB" sz="2800" dirty="0">
                <a:solidFill>
                  <a:srgbClr val="FA4D00"/>
                </a:solidFill>
                <a:latin typeface="Century Gothic" panose="020B0502020202020204" pitchFamily="34" charset="0"/>
              </a:rPr>
              <a:t>bad</a:t>
            </a:r>
            <a:r>
              <a:rPr lang="en-GB" sz="2800" dirty="0">
                <a:latin typeface="Century Gothic" panose="020B0502020202020204" pitchFamily="34" charset="0"/>
              </a:rPr>
              <a:t> choices</a:t>
            </a:r>
          </a:p>
          <a:p>
            <a:pPr marL="0" indent="0">
              <a:buNone/>
            </a:pPr>
            <a:r>
              <a:rPr lang="en-GB" sz="2800" dirty="0">
                <a:latin typeface="Century Gothic" panose="020B0502020202020204" pitchFamily="34" charset="0"/>
              </a:rPr>
              <a:t>BUT – </a:t>
            </a:r>
            <a:r>
              <a:rPr lang="en-GB" sz="2800" dirty="0">
                <a:solidFill>
                  <a:srgbClr val="00B0F0"/>
                </a:solidFill>
                <a:latin typeface="Century Gothic" panose="020B0502020202020204" pitchFamily="34" charset="0"/>
              </a:rPr>
              <a:t>one thing is for sure</a:t>
            </a:r>
            <a:r>
              <a:rPr lang="en-GB" sz="2800" dirty="0">
                <a:latin typeface="Century Gothic" panose="020B0502020202020204" pitchFamily="34" charset="0"/>
              </a:rPr>
              <a:t>…</a:t>
            </a:r>
          </a:p>
          <a:p>
            <a:r>
              <a:rPr lang="en-GB" sz="2800" dirty="0">
                <a:solidFill>
                  <a:srgbClr val="7030A0"/>
                </a:solidFill>
                <a:latin typeface="Century Gothic" panose="020B0502020202020204" pitchFamily="34" charset="0"/>
              </a:rPr>
              <a:t>WE </a:t>
            </a:r>
            <a:r>
              <a:rPr lang="en-GB" sz="2800" dirty="0">
                <a:latin typeface="Century Gothic" panose="020B0502020202020204" pitchFamily="34" charset="0"/>
              </a:rPr>
              <a:t>make the choice so </a:t>
            </a:r>
            <a:r>
              <a:rPr lang="en-GB" sz="2800" dirty="0">
                <a:solidFill>
                  <a:srgbClr val="7030A0"/>
                </a:solidFill>
                <a:latin typeface="Century Gothic" panose="020B0502020202020204" pitchFamily="34" charset="0"/>
              </a:rPr>
              <a:t>WE are responsible for our behaviour</a:t>
            </a:r>
            <a:r>
              <a:rPr lang="en-GB" sz="2800" dirty="0">
                <a:latin typeface="Century Gothic" panose="020B0502020202020204" pitchFamily="34" charset="0"/>
              </a:rPr>
              <a:t> and have to take the </a:t>
            </a:r>
            <a:r>
              <a:rPr lang="en-GB" sz="2800" dirty="0">
                <a:solidFill>
                  <a:srgbClr val="7030A0"/>
                </a:solidFill>
                <a:latin typeface="Century Gothic" panose="020B0502020202020204" pitchFamily="34" charset="0"/>
              </a:rPr>
              <a:t>CONSEQUENCES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32207" y="2180496"/>
            <a:ext cx="3385890" cy="202676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96287" y="5198204"/>
            <a:ext cx="2105025" cy="1552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70603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Century Gothic" panose="020B0502020202020204" pitchFamily="34" charset="0"/>
              </a:rPr>
              <a:t>If an adult has to give a warning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endParaRPr lang="en-GB" dirty="0"/>
          </a:p>
          <a:p>
            <a:r>
              <a:rPr lang="en-GB" sz="3200" b="1" u="sng" dirty="0">
                <a:latin typeface="Century Gothic" panose="020B0502020202020204" pitchFamily="34" charset="0"/>
              </a:rPr>
              <a:t>A reminder </a:t>
            </a:r>
            <a:r>
              <a:rPr lang="en-GB" sz="3200" dirty="0">
                <a:latin typeface="Century Gothic" panose="020B0502020202020204" pitchFamily="34" charset="0"/>
              </a:rPr>
              <a:t>‘We all have the right to be safe, do not push children on the playground or they might get hurt’</a:t>
            </a:r>
          </a:p>
          <a:p>
            <a:r>
              <a:rPr lang="en-GB" sz="3200" b="1" u="sng" dirty="0">
                <a:latin typeface="Century Gothic" panose="020B0502020202020204" pitchFamily="34" charset="0"/>
              </a:rPr>
              <a:t>A second reminder </a:t>
            </a:r>
            <a:r>
              <a:rPr lang="en-GB" sz="3200" dirty="0">
                <a:solidFill>
                  <a:srgbClr val="7030A0"/>
                </a:solidFill>
                <a:latin typeface="Century Gothic" panose="020B0502020202020204" pitchFamily="34" charset="0"/>
              </a:rPr>
              <a:t>with a future choice or consequence </a:t>
            </a:r>
            <a:r>
              <a:rPr lang="en-GB" sz="3200" dirty="0">
                <a:latin typeface="Century Gothic" panose="020B0502020202020204" pitchFamily="34" charset="0"/>
              </a:rPr>
              <a:t>‘You must play nicely.  We all have the right to be safe.  If you push again you will have to have 5 minutes time out walking with me.’</a:t>
            </a:r>
          </a:p>
          <a:p>
            <a:r>
              <a:rPr lang="en-GB" sz="3200" b="1" u="sng" dirty="0">
                <a:latin typeface="Century Gothic" panose="020B0502020202020204" pitchFamily="34" charset="0"/>
              </a:rPr>
              <a:t>The consequence </a:t>
            </a:r>
            <a:r>
              <a:rPr lang="en-GB" sz="3200" dirty="0">
                <a:latin typeface="Century Gothic" panose="020B0502020202020204" pitchFamily="34" charset="0"/>
              </a:rPr>
              <a:t>– </a:t>
            </a:r>
            <a:r>
              <a:rPr lang="en-GB" sz="3200" dirty="0">
                <a:solidFill>
                  <a:schemeClr val="accent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WILL HAPPEN </a:t>
            </a:r>
            <a:r>
              <a:rPr lang="en-GB" sz="3200" dirty="0">
                <a:latin typeface="Century Gothic" panose="020B0502020202020204" pitchFamily="34" charset="0"/>
              </a:rPr>
              <a:t>– You have your time out</a:t>
            </a:r>
          </a:p>
          <a:p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97355" y="702156"/>
            <a:ext cx="1733550" cy="1619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45160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Century Gothic" panose="020B0502020202020204" pitchFamily="34" charset="0"/>
              </a:rPr>
              <a:t>What if I still don’t make a good choice?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sz="2800" dirty="0">
                <a:latin typeface="Century Gothic" panose="020B0502020202020204" pitchFamily="34" charset="0"/>
              </a:rPr>
              <a:t>You might be asked to </a:t>
            </a:r>
            <a:r>
              <a:rPr lang="en-GB" sz="2800" dirty="0">
                <a:solidFill>
                  <a:srgbClr val="FF0000"/>
                </a:solidFill>
                <a:latin typeface="Century Gothic" panose="020B0502020202020204" pitchFamily="34" charset="0"/>
              </a:rPr>
              <a:t>leave </a:t>
            </a:r>
            <a:r>
              <a:rPr lang="en-GB" sz="2800" dirty="0">
                <a:latin typeface="Century Gothic" panose="020B0502020202020204" pitchFamily="34" charset="0"/>
              </a:rPr>
              <a:t>the classroom and go to a different one for a short while until your behaviour gets better</a:t>
            </a:r>
          </a:p>
          <a:p>
            <a:r>
              <a:rPr lang="en-GB" sz="2800" dirty="0">
                <a:latin typeface="Century Gothic" panose="020B0502020202020204" pitchFamily="34" charset="0"/>
              </a:rPr>
              <a:t>You </a:t>
            </a:r>
            <a:r>
              <a:rPr lang="en-GB" sz="2800" dirty="0">
                <a:solidFill>
                  <a:srgbClr val="00B050"/>
                </a:solidFill>
                <a:latin typeface="Century Gothic" panose="020B0502020202020204" pitchFamily="34" charset="0"/>
              </a:rPr>
              <a:t>will have your behaviour written down on the computer</a:t>
            </a:r>
          </a:p>
          <a:p>
            <a:r>
              <a:rPr lang="en-GB" sz="2800" dirty="0">
                <a:latin typeface="Century Gothic" panose="020B0502020202020204" pitchFamily="34" charset="0"/>
              </a:rPr>
              <a:t>You might go and see </a:t>
            </a:r>
            <a:r>
              <a:rPr lang="en-GB" sz="2800" dirty="0">
                <a:solidFill>
                  <a:srgbClr val="FF0000"/>
                </a:solidFill>
                <a:latin typeface="Century Gothic" panose="020B0502020202020204" pitchFamily="34" charset="0"/>
              </a:rPr>
              <a:t>Mrs </a:t>
            </a:r>
            <a:r>
              <a:rPr lang="en-GB" sz="2800" dirty="0" err="1">
                <a:solidFill>
                  <a:srgbClr val="FF0000"/>
                </a:solidFill>
                <a:latin typeface="Century Gothic" panose="020B0502020202020204" pitchFamily="34" charset="0"/>
              </a:rPr>
              <a:t>Bunney</a:t>
            </a:r>
            <a:r>
              <a:rPr lang="en-GB" sz="2800" dirty="0">
                <a:solidFill>
                  <a:srgbClr val="FF0000"/>
                </a:solidFill>
                <a:latin typeface="Century Gothic" panose="020B0502020202020204" pitchFamily="34" charset="0"/>
              </a:rPr>
              <a:t> or Mrs Walker</a:t>
            </a:r>
          </a:p>
          <a:p>
            <a:r>
              <a:rPr lang="en-GB" sz="2800" dirty="0">
                <a:latin typeface="Century Gothic" panose="020B0502020202020204" pitchFamily="34" charset="0"/>
              </a:rPr>
              <a:t>You might have a </a:t>
            </a:r>
            <a:r>
              <a:rPr lang="en-GB" sz="2800" dirty="0">
                <a:solidFill>
                  <a:srgbClr val="FF0000"/>
                </a:solidFill>
                <a:latin typeface="Century Gothic" panose="020B0502020202020204" pitchFamily="34" charset="0"/>
              </a:rPr>
              <a:t>meeting with your parents </a:t>
            </a:r>
            <a:r>
              <a:rPr lang="en-GB" sz="2800" dirty="0">
                <a:latin typeface="Century Gothic" panose="020B0502020202020204" pitchFamily="34" charset="0"/>
              </a:rPr>
              <a:t>and Mrs Walker or Mrs </a:t>
            </a:r>
            <a:r>
              <a:rPr lang="en-GB" sz="2800" dirty="0" err="1">
                <a:latin typeface="Century Gothic" panose="020B0502020202020204" pitchFamily="34" charset="0"/>
              </a:rPr>
              <a:t>Bunney</a:t>
            </a:r>
            <a:endParaRPr lang="en-GB" sz="2800" dirty="0">
              <a:latin typeface="Century Gothic" panose="020B0502020202020204" pitchFamily="34" charset="0"/>
            </a:endParaRPr>
          </a:p>
          <a:p>
            <a:r>
              <a:rPr lang="en-GB" sz="2800" dirty="0">
                <a:latin typeface="Century Gothic" panose="020B0502020202020204" pitchFamily="34" charset="0"/>
              </a:rPr>
              <a:t>Mrs Walker might then </a:t>
            </a:r>
            <a:r>
              <a:rPr lang="en-GB" sz="2800" dirty="0">
                <a:solidFill>
                  <a:srgbClr val="FF0000"/>
                </a:solidFill>
                <a:latin typeface="Century Gothic" panose="020B0502020202020204" pitchFamily="34" charset="0"/>
              </a:rPr>
              <a:t>check there is an improvement </a:t>
            </a:r>
            <a:r>
              <a:rPr lang="en-GB" sz="2800" dirty="0">
                <a:latin typeface="Century Gothic" panose="020B0502020202020204" pitchFamily="34" charset="0"/>
              </a:rPr>
              <a:t>in your behaviour a little while later</a:t>
            </a:r>
          </a:p>
        </p:txBody>
      </p:sp>
    </p:spTree>
    <p:extLst>
      <p:ext uri="{BB962C8B-B14F-4D97-AF65-F5344CB8AC3E}">
        <p14:creationId xmlns:p14="http://schemas.microsoft.com/office/powerpoint/2010/main" val="12523335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Century Gothic" panose="020B0502020202020204" pitchFamily="34" charset="0"/>
              </a:rPr>
              <a:t>Do we all agree to our ‘rights’ and to behave in school?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3600" dirty="0">
                <a:latin typeface="Century Gothic" panose="020B0502020202020204" pitchFamily="34" charset="0"/>
              </a:rPr>
              <a:t>Think about why we need Rights and Rules</a:t>
            </a:r>
          </a:p>
          <a:p>
            <a:endParaRPr lang="en-GB" sz="3600" dirty="0">
              <a:latin typeface="Century Gothic" panose="020B0502020202020204" pitchFamily="34" charset="0"/>
            </a:endParaRPr>
          </a:p>
          <a:p>
            <a:pPr marL="0" indent="0">
              <a:buNone/>
            </a:pPr>
            <a:endParaRPr lang="en-GB" sz="3600" dirty="0">
              <a:latin typeface="Century Gothic" panose="020B05020202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06915" y="3795583"/>
            <a:ext cx="4812260" cy="24289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09856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Century Gothic" panose="020B0502020202020204" pitchFamily="34" charset="0"/>
              </a:rPr>
              <a:t>To be fair on everyone!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800" dirty="0">
                <a:solidFill>
                  <a:srgbClr val="0070C0"/>
                </a:solidFill>
                <a:latin typeface="Century Gothic" panose="020B0502020202020204" pitchFamily="34" charset="0"/>
              </a:rPr>
              <a:t>No one </a:t>
            </a:r>
            <a:r>
              <a:rPr lang="en-GB" sz="2800" dirty="0">
                <a:latin typeface="Century Gothic" panose="020B0502020202020204" pitchFamily="34" charset="0"/>
              </a:rPr>
              <a:t>wants to come to school to be UNHAPPY, to be UNSAFE, to be EXCLUDED or to NOT LEARN.  If you do, you are in the </a:t>
            </a:r>
            <a:r>
              <a:rPr lang="en-GB" sz="2800" dirty="0">
                <a:solidFill>
                  <a:srgbClr val="0070C0"/>
                </a:solidFill>
                <a:latin typeface="Century Gothic" panose="020B0502020202020204" pitchFamily="34" charset="0"/>
              </a:rPr>
              <a:t>WRONG</a:t>
            </a:r>
            <a:r>
              <a:rPr lang="en-GB" sz="2800" dirty="0">
                <a:latin typeface="Century Gothic" panose="020B0502020202020204" pitchFamily="34" charset="0"/>
              </a:rPr>
              <a:t> place.</a:t>
            </a:r>
          </a:p>
          <a:p>
            <a:r>
              <a:rPr lang="en-GB" sz="2800" dirty="0">
                <a:latin typeface="Century Gothic" panose="020B0502020202020204" pitchFamily="34" charset="0"/>
              </a:rPr>
              <a:t>We have to be </a:t>
            </a:r>
            <a:r>
              <a:rPr lang="en-GB" sz="2800" dirty="0">
                <a:solidFill>
                  <a:srgbClr val="00B050"/>
                </a:solidFill>
                <a:latin typeface="Century Gothic" panose="020B0502020202020204" pitchFamily="34" charset="0"/>
              </a:rPr>
              <a:t>fair</a:t>
            </a:r>
            <a:r>
              <a:rPr lang="en-GB" sz="2800" dirty="0">
                <a:latin typeface="Century Gothic" panose="020B0502020202020204" pitchFamily="34" charset="0"/>
              </a:rPr>
              <a:t> on all the other children in the school and respect and follow our Rights and Rules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54993" y="702156"/>
            <a:ext cx="4834066" cy="1792406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74457" y="5049817"/>
            <a:ext cx="3543815" cy="1493854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90517" y="5258053"/>
            <a:ext cx="2276475" cy="1466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7257100"/>
      </p:ext>
    </p:extLst>
  </p:cSld>
  <p:clrMapOvr>
    <a:masterClrMapping/>
  </p:clrMapOvr>
</p:sld>
</file>

<file path=ppt/theme/theme1.xml><?xml version="1.0" encoding="utf-8"?>
<a:theme xmlns:a="http://schemas.openxmlformats.org/drawingml/2006/main" name="Dividend">
  <a:themeElements>
    <a:clrScheme name="Dividend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4D1434"/>
      </a:accent1>
      <a:accent2>
        <a:srgbClr val="903163"/>
      </a:accent2>
      <a:accent3>
        <a:srgbClr val="B2324B"/>
      </a:accent3>
      <a:accent4>
        <a:srgbClr val="969FA7"/>
      </a:accent4>
      <a:accent5>
        <a:srgbClr val="66B1CE"/>
      </a:accent5>
      <a:accent6>
        <a:srgbClr val="40619D"/>
      </a:accent6>
      <a:hlink>
        <a:srgbClr val="828282"/>
      </a:hlink>
      <a:folHlink>
        <a:srgbClr val="A5A5A5"/>
      </a:folHlink>
    </a:clrScheme>
    <a:fontScheme name="Dividend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C21699FF-00E4-43C8-BBCC-D7E5536C371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Dividend</Template>
  <TotalTime>115</TotalTime>
  <Words>356</Words>
  <Application>Microsoft Office PowerPoint</Application>
  <PresentationFormat>Widescreen</PresentationFormat>
  <Paragraphs>33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Century Gothic</vt:lpstr>
      <vt:lpstr>Gill Sans MT</vt:lpstr>
      <vt:lpstr>Wingdings 2</vt:lpstr>
      <vt:lpstr>Dividend</vt:lpstr>
      <vt:lpstr>Why do we need to behave in school?</vt:lpstr>
      <vt:lpstr>Why do we need to behave in school?</vt:lpstr>
      <vt:lpstr>Everyone’s rights…</vt:lpstr>
      <vt:lpstr>We choose how we behave</vt:lpstr>
      <vt:lpstr>If an adult has to give a warning</vt:lpstr>
      <vt:lpstr>What if I still don’t make a good choice?</vt:lpstr>
      <vt:lpstr>Do we all agree to our ‘rights’ and to behave in school?</vt:lpstr>
      <vt:lpstr>To be fair on everyone!</vt:lpstr>
    </vt:vector>
  </TitlesOfParts>
  <Company>Russell Lower School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MDS Training – November 2015</dc:title>
  <dc:creator>Nicki</dc:creator>
  <cp:lastModifiedBy>Nicki</cp:lastModifiedBy>
  <cp:revision>13</cp:revision>
  <dcterms:created xsi:type="dcterms:W3CDTF">2015-10-26T15:09:21Z</dcterms:created>
  <dcterms:modified xsi:type="dcterms:W3CDTF">2020-11-16T14:38:43Z</dcterms:modified>
</cp:coreProperties>
</file>