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C233-F791-441C-88AC-E219CE3D8209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C96-F543-442E-8A13-91FDFF3C9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51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C233-F791-441C-88AC-E219CE3D8209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C96-F543-442E-8A13-91FDFF3C9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99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C233-F791-441C-88AC-E219CE3D8209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C96-F543-442E-8A13-91FDFF3C9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68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C233-F791-441C-88AC-E219CE3D8209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C96-F543-442E-8A13-91FDFF3C9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45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C233-F791-441C-88AC-E219CE3D8209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C96-F543-442E-8A13-91FDFF3C9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77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C233-F791-441C-88AC-E219CE3D8209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C96-F543-442E-8A13-91FDFF3C9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2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C233-F791-441C-88AC-E219CE3D8209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C96-F543-442E-8A13-91FDFF3C9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9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C233-F791-441C-88AC-E219CE3D8209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C96-F543-442E-8A13-91FDFF3C9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65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C233-F791-441C-88AC-E219CE3D8209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C96-F543-442E-8A13-91FDFF3C9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23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C233-F791-441C-88AC-E219CE3D8209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C96-F543-442E-8A13-91FDFF3C9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93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C233-F791-441C-88AC-E219CE3D8209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FC96-F543-442E-8A13-91FDFF3C9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17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0C233-F791-441C-88AC-E219CE3D8209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4FC96-F543-442E-8A13-91FDFF3C9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59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rl with Jump 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31337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y Flex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66" y="2321074"/>
            <a:ext cx="30956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404664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Tw Cen MT Condensed Extra Bold" panose="020B0803020202020204" pitchFamily="34" charset="0"/>
              </a:rPr>
              <a:t>In the playground – how we treat each other matters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353173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8B563-4A55-40CA-9975-E0D9142A0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8F9353-0E01-47F9-A438-547ABA13A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0"/>
            <a:ext cx="8863026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30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1063-44E4-4D4E-8431-D1A60486E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211F80-EFCF-48FA-80A4-6C3C260DB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19" y="0"/>
            <a:ext cx="8784977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78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CD677-43DD-4518-8FFC-D084324FA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BUT sometimes we need to tell an adult too…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B6D0DD-2061-4A20-84A9-4C54EE479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040" y="1600200"/>
            <a:ext cx="816392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44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 Cen MT Condensed Extra Bold" panose="020B0803020202020204" pitchFamily="34" charset="0"/>
              </a:rPr>
              <a:t>In the playground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3250704" cy="4525963"/>
          </a:xfrm>
        </p:spPr>
        <p:txBody>
          <a:bodyPr/>
          <a:lstStyle/>
          <a:p>
            <a:r>
              <a:rPr lang="en-GB" dirty="0">
                <a:latin typeface="Tw Cen MT Condensed" panose="020B0606020104020203" pitchFamily="34" charset="0"/>
              </a:rPr>
              <a:t>Be kind &amp; helpful</a:t>
            </a:r>
          </a:p>
          <a:p>
            <a:endParaRPr lang="en-GB" dirty="0">
              <a:latin typeface="Tw Cen MT Condensed" panose="020B0606020104020203" pitchFamily="34" charset="0"/>
            </a:endParaRPr>
          </a:p>
          <a:p>
            <a:r>
              <a:rPr lang="en-GB" dirty="0">
                <a:latin typeface="Tw Cen MT Condensed" panose="020B0606020104020203" pitchFamily="34" charset="0"/>
              </a:rPr>
              <a:t>Be cheerful</a:t>
            </a:r>
          </a:p>
          <a:p>
            <a:endParaRPr lang="en-GB" dirty="0">
              <a:latin typeface="Tw Cen MT Condensed" panose="020B0606020104020203" pitchFamily="34" charset="0"/>
            </a:endParaRPr>
          </a:p>
          <a:p>
            <a:r>
              <a:rPr lang="en-GB" dirty="0">
                <a:latin typeface="Tw Cen MT Condensed" panose="020B0606020104020203" pitchFamily="34" charset="0"/>
              </a:rPr>
              <a:t>Be friendly</a:t>
            </a:r>
          </a:p>
          <a:p>
            <a:pPr marL="0" indent="0">
              <a:buNone/>
            </a:pPr>
            <a:endParaRPr lang="en-GB" dirty="0">
              <a:latin typeface="Tw Cen MT Condensed" panose="020B0606020104020203" pitchFamily="34" charset="0"/>
            </a:endParaRPr>
          </a:p>
          <a:p>
            <a:r>
              <a:rPr lang="en-GB" dirty="0">
                <a:latin typeface="Tw Cen MT Condensed" panose="020B0606020104020203" pitchFamily="34" charset="0"/>
              </a:rPr>
              <a:t>Let everyone play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12160" y="1700808"/>
            <a:ext cx="32507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 Cen MT Condensed" panose="020B0606020104020203" pitchFamily="34" charset="0"/>
              </a:rPr>
              <a:t>Play suitable games</a:t>
            </a:r>
          </a:p>
          <a:p>
            <a:endParaRPr lang="en-GB" dirty="0">
              <a:latin typeface="Tw Cen MT Condensed" panose="020B0606020104020203" pitchFamily="34" charset="0"/>
            </a:endParaRPr>
          </a:p>
          <a:p>
            <a:r>
              <a:rPr lang="en-GB" dirty="0">
                <a:latin typeface="Tw Cen MT Condensed" panose="020B0606020104020203" pitchFamily="34" charset="0"/>
              </a:rPr>
              <a:t>Be fair</a:t>
            </a:r>
          </a:p>
          <a:p>
            <a:endParaRPr lang="en-GB" dirty="0">
              <a:latin typeface="Tw Cen MT Condensed" panose="020B0606020104020203" pitchFamily="34" charset="0"/>
            </a:endParaRPr>
          </a:p>
          <a:p>
            <a:r>
              <a:rPr lang="en-GB" dirty="0">
                <a:latin typeface="Tw Cen MT Condensed" panose="020B0606020104020203" pitchFamily="34" charset="0"/>
              </a:rPr>
              <a:t>Make sure as many people as possible are playing</a:t>
            </a:r>
          </a:p>
          <a:p>
            <a:pPr marL="0" indent="0">
              <a:buNone/>
            </a:pPr>
            <a:endParaRPr lang="en-GB" dirty="0">
              <a:latin typeface="Tw Cen MT Condensed" panose="020B0606020104020203" pitchFamily="34" charset="0"/>
            </a:endParaRPr>
          </a:p>
          <a:p>
            <a:r>
              <a:rPr lang="en-GB" dirty="0">
                <a:latin typeface="Tw Cen MT Condensed" panose="020B0606020104020203" pitchFamily="34" charset="0"/>
              </a:rPr>
              <a:t>Be polite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07904" y="5392141"/>
            <a:ext cx="3250704" cy="629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 Cen MT Condensed" panose="020B0606020104020203" pitchFamily="34" charset="0"/>
              </a:rPr>
              <a:t>Be patient</a:t>
            </a:r>
          </a:p>
        </p:txBody>
      </p:sp>
      <p:pic>
        <p:nvPicPr>
          <p:cNvPr id="2050" name="Picture 2" descr="Little Girl Wa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179" y="1484784"/>
            <a:ext cx="2094949" cy="37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418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 Cen MT Condensed Extra Bold" panose="020B0803020202020204" pitchFamily="34" charset="0"/>
              </a:rPr>
              <a:t>How to communicate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417638"/>
            <a:ext cx="4667250" cy="498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0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Tw Cen MT Condensed Extra Bold" panose="020B0803020202020204" pitchFamily="34" charset="0"/>
              </a:rPr>
              <a:t>How to organise a game –</a:t>
            </a:r>
            <a:br>
              <a:rPr lang="en-GB" dirty="0">
                <a:latin typeface="Tw Cen MT Condensed Extra Bold" panose="020B0803020202020204" pitchFamily="34" charset="0"/>
              </a:rPr>
            </a:br>
            <a:r>
              <a:rPr lang="en-GB" dirty="0">
                <a:solidFill>
                  <a:srgbClr val="FFC000"/>
                </a:solidFill>
                <a:latin typeface="Tw Cen MT Condensed Extra Bold" panose="020B0803020202020204" pitchFamily="34" charset="0"/>
              </a:rPr>
              <a:t>S</a:t>
            </a:r>
            <a:r>
              <a:rPr lang="en-GB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T</a:t>
            </a:r>
            <a:r>
              <a:rPr lang="en-GB" dirty="0">
                <a:solidFill>
                  <a:srgbClr val="92D050"/>
                </a:solidFill>
                <a:latin typeface="Tw Cen MT Condensed Extra Bold" panose="020B0803020202020204" pitchFamily="34" charset="0"/>
              </a:rPr>
              <a:t>E</a:t>
            </a:r>
            <a:r>
              <a:rPr lang="en-GB" dirty="0">
                <a:solidFill>
                  <a:srgbClr val="00B0F0"/>
                </a:solidFill>
                <a:latin typeface="Tw Cen MT Condensed Extra Bold" panose="020B0803020202020204" pitchFamily="34" charset="0"/>
              </a:rPr>
              <a:t>P</a:t>
            </a:r>
            <a:r>
              <a:rPr lang="en-GB" dirty="0">
                <a:latin typeface="Tw Cen MT Condensed Extra Bold" panose="020B0803020202020204" pitchFamily="34" charset="0"/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FFC000"/>
                </a:solidFill>
                <a:latin typeface="Tw Cen MT Condensed Extra Bold" panose="020B0803020202020204" pitchFamily="34" charset="0"/>
              </a:rPr>
              <a:t>Space</a:t>
            </a:r>
            <a:r>
              <a:rPr lang="en-GB" dirty="0">
                <a:latin typeface="Tw Cen MT Condensed Extra Bold" panose="020B0803020202020204" pitchFamily="34" charset="0"/>
              </a:rPr>
              <a:t> - </a:t>
            </a:r>
            <a:r>
              <a:rPr lang="en-GB" dirty="0">
                <a:latin typeface="Tw Cen MT Condensed" panose="020B0606020104020203" pitchFamily="34" charset="0"/>
              </a:rPr>
              <a:t>Where will your game be played?</a:t>
            </a:r>
            <a:endParaRPr lang="en-GB" dirty="0">
              <a:latin typeface="Tw Cen MT Condensed Extra Bold" panose="020B0803020202020204" pitchFamily="34" charset="0"/>
            </a:endParaRPr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Task</a:t>
            </a:r>
            <a:r>
              <a:rPr lang="en-GB" b="1" dirty="0"/>
              <a:t> – </a:t>
            </a:r>
            <a:r>
              <a:rPr lang="en-GB" dirty="0">
                <a:latin typeface="Tw Cen MT Condensed" panose="020B0606020104020203" pitchFamily="34" charset="0"/>
              </a:rPr>
              <a:t>What game are you going to lead?</a:t>
            </a:r>
            <a:endParaRPr lang="en-GB" b="1" dirty="0"/>
          </a:p>
          <a:p>
            <a:endParaRPr lang="en-GB" dirty="0"/>
          </a:p>
          <a:p>
            <a:r>
              <a:rPr lang="en-GB" b="1" dirty="0">
                <a:solidFill>
                  <a:srgbClr val="92D050"/>
                </a:solidFill>
              </a:rPr>
              <a:t>Equipment</a:t>
            </a:r>
            <a:r>
              <a:rPr lang="en-GB" b="1" dirty="0"/>
              <a:t> – </a:t>
            </a:r>
            <a:r>
              <a:rPr lang="en-GB" dirty="0">
                <a:latin typeface="Tw Cen MT Condensed" panose="020B0606020104020203" pitchFamily="34" charset="0"/>
              </a:rPr>
              <a:t>What equipment will you need for your game?</a:t>
            </a:r>
            <a:endParaRPr lang="en-GB" b="1" dirty="0"/>
          </a:p>
          <a:p>
            <a:endParaRPr lang="en-GB" dirty="0"/>
          </a:p>
          <a:p>
            <a:r>
              <a:rPr lang="en-GB" b="1" dirty="0">
                <a:solidFill>
                  <a:srgbClr val="00B0F0"/>
                </a:solidFill>
              </a:rPr>
              <a:t>People</a:t>
            </a:r>
            <a:r>
              <a:rPr lang="en-GB" b="1" dirty="0"/>
              <a:t> - </a:t>
            </a:r>
            <a:r>
              <a:rPr lang="en-GB" dirty="0">
                <a:latin typeface="Tw Cen MT Condensed" panose="020B0606020104020203" pitchFamily="34" charset="0"/>
              </a:rPr>
              <a:t>How many people will be able to play?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99983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 Cen MT Condensed Extra Bold" panose="020B0803020202020204" pitchFamily="34" charset="0"/>
              </a:rPr>
              <a:t>Let everyone play</a:t>
            </a:r>
          </a:p>
        </p:txBody>
      </p:sp>
      <p:pic>
        <p:nvPicPr>
          <p:cNvPr id="4098" name="Picture 2" descr="Kids Running at Recess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6648"/>
            <a:ext cx="3888432" cy="27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700808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w Cen MT Condensed" panose="020B0606020104020203" pitchFamily="34" charset="0"/>
              </a:rPr>
              <a:t>Is anyone being </a:t>
            </a:r>
            <a:r>
              <a:rPr lang="en-GB" sz="2800" dirty="0">
                <a:solidFill>
                  <a:srgbClr val="FF0000"/>
                </a:solidFill>
                <a:latin typeface="Tw Cen MT Condensed" panose="020B0606020104020203" pitchFamily="34" charset="0"/>
              </a:rPr>
              <a:t>unkind?</a:t>
            </a:r>
          </a:p>
          <a:p>
            <a:r>
              <a:rPr lang="en-GB" sz="2800" dirty="0">
                <a:latin typeface="Tw Cen MT Condensed" panose="020B0606020104020203" pitchFamily="34" charset="0"/>
              </a:rPr>
              <a:t>If so – What can you do to change this?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0152" y="5301208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w Cen MT Condensed" panose="020B0606020104020203" pitchFamily="34" charset="0"/>
              </a:rPr>
              <a:t>Look at the children playing, is anyone </a:t>
            </a:r>
            <a:r>
              <a:rPr lang="en-GB" sz="2800" dirty="0">
                <a:solidFill>
                  <a:srgbClr val="FF0000"/>
                </a:solidFill>
                <a:latin typeface="Tw Cen MT Condensed" panose="020B0606020104020203" pitchFamily="34" charset="0"/>
              </a:rPr>
              <a:t>left out?..... </a:t>
            </a:r>
            <a:r>
              <a:rPr lang="en-GB" sz="2800" dirty="0">
                <a:latin typeface="Tw Cen MT Condensed" panose="020B0606020104020203" pitchFamily="34" charset="0"/>
              </a:rPr>
              <a:t>How can you help?</a:t>
            </a:r>
          </a:p>
        </p:txBody>
      </p:sp>
    </p:spTree>
    <p:extLst>
      <p:ext uri="{BB962C8B-B14F-4D97-AF65-F5344CB8AC3E}">
        <p14:creationId xmlns:p14="http://schemas.microsoft.com/office/powerpoint/2010/main" val="79346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TASK: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Tw Cen MT Condensed Extra Bold" panose="020B0803020202020204" pitchFamily="34" charset="0"/>
              </a:rPr>
              <a:t>Fair play</a:t>
            </a:r>
            <a:b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Tw Cen MT Condensed Extra Bold" panose="020B0803020202020204" pitchFamily="34" charset="0"/>
              </a:rPr>
            </a:br>
            <a:r>
              <a:rPr lang="en-GB" dirty="0">
                <a:latin typeface="Tw Cen MT Condensed Extra Bold" panose="020B0803020202020204" pitchFamily="34" charset="0"/>
              </a:rPr>
              <a:t>What do you need to think about if you want a game to be fair?</a:t>
            </a:r>
          </a:p>
        </p:txBody>
      </p:sp>
      <p:pic>
        <p:nvPicPr>
          <p:cNvPr id="6146" name="Picture 2" descr="http://design-kit-staging.s3.amazonaws.com/procedures/transparent_cover_images/000/000/028/index/0_Brainstorm_rules_575x575.png?140910449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5" t="25302" r="12490" b="9475"/>
          <a:stretch/>
        </p:blipFill>
        <p:spPr bwMode="auto">
          <a:xfrm>
            <a:off x="3563888" y="3356992"/>
            <a:ext cx="2087409" cy="200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 flipV="1">
            <a:off x="2987824" y="3212976"/>
            <a:ext cx="864096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555776" y="4005064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699792" y="4797152"/>
            <a:ext cx="864096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807698" y="3212976"/>
            <a:ext cx="852534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796136" y="4005064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5724128" y="4653136"/>
            <a:ext cx="864096" cy="3467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47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TASK: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Tw Cen MT Condensed Extra Bold" panose="020B0803020202020204" pitchFamily="34" charset="0"/>
              </a:rPr>
              <a:t>Fair play – THE ANSWERS!</a:t>
            </a:r>
            <a:b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Tw Cen MT Condensed Extra Bold" panose="020B0803020202020204" pitchFamily="34" charset="0"/>
              </a:rPr>
            </a:br>
            <a:r>
              <a:rPr lang="en-GB" dirty="0">
                <a:latin typeface="Tw Cen MT Condensed Extra Bold" panose="020B0803020202020204" pitchFamily="34" charset="0"/>
              </a:rPr>
              <a:t>What do you need to think about if you want a game to be fair?</a:t>
            </a:r>
          </a:p>
        </p:txBody>
      </p:sp>
      <p:pic>
        <p:nvPicPr>
          <p:cNvPr id="5" name="Picture 2" descr="http://design-kit-staging.s3.amazonaws.com/procedures/transparent_cover_images/000/000/028/index/0_Brainstorm_rules_575x575.png?140910449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5" t="25302" r="12490" b="9475"/>
          <a:stretch/>
        </p:blipFill>
        <p:spPr bwMode="auto">
          <a:xfrm>
            <a:off x="3563888" y="3356992"/>
            <a:ext cx="2087409" cy="200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2987824" y="3212976"/>
            <a:ext cx="864096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555776" y="4005064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275856" y="4769506"/>
            <a:ext cx="720080" cy="459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807698" y="3212976"/>
            <a:ext cx="852534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796136" y="4005064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5724128" y="4653136"/>
            <a:ext cx="864096" cy="3467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9552" y="283377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w Cen MT Condensed" panose="020B0606020104020203" pitchFamily="34" charset="0"/>
              </a:rPr>
              <a:t>Can everyone play?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256" y="279776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w Cen MT Condensed" panose="020B0606020104020203" pitchFamily="34" charset="0"/>
              </a:rPr>
              <a:t>Are the sides fair?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9407" y="5359904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w Cen MT Condensed" panose="020B0606020104020203" pitchFamily="34" charset="0"/>
              </a:rPr>
              <a:t>How were the</a:t>
            </a:r>
          </a:p>
          <a:p>
            <a:r>
              <a:rPr lang="en-GB" sz="2800" dirty="0">
                <a:latin typeface="Tw Cen MT Condensed" panose="020B0606020104020203" pitchFamily="34" charset="0"/>
              </a:rPr>
              <a:t>teams chosen?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256" y="3717032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w Cen MT Condensed" panose="020B0606020104020203" pitchFamily="34" charset="0"/>
              </a:rPr>
              <a:t>Did everyone have</a:t>
            </a:r>
          </a:p>
          <a:p>
            <a:r>
              <a:rPr lang="en-GB" sz="2800" dirty="0">
                <a:latin typeface="Tw Cen MT Condensed" panose="020B0606020104020203" pitchFamily="34" charset="0"/>
              </a:rPr>
              <a:t>a turn?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32240" y="508518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w Cen MT Condensed" panose="020B0606020104020203" pitchFamily="34" charset="0"/>
              </a:rPr>
              <a:t>Are the rules fair?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3717032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w Cen MT Condensed" panose="020B0606020104020203" pitchFamily="34" charset="0"/>
              </a:rPr>
              <a:t>Did everyone play</a:t>
            </a:r>
          </a:p>
          <a:p>
            <a:r>
              <a:rPr lang="en-GB" sz="2800" dirty="0">
                <a:latin typeface="Tw Cen MT Condensed" panose="020B0606020104020203" pitchFamily="34" charset="0"/>
              </a:rPr>
              <a:t>For the same amount of</a:t>
            </a:r>
          </a:p>
          <a:p>
            <a:r>
              <a:rPr lang="en-GB" sz="2800" dirty="0">
                <a:latin typeface="Tw Cen MT Condensed" panose="020B0606020104020203" pitchFamily="34" charset="0"/>
              </a:rPr>
              <a:t>time?</a:t>
            </a:r>
          </a:p>
        </p:txBody>
      </p:sp>
    </p:spTree>
    <p:extLst>
      <p:ext uri="{BB962C8B-B14F-4D97-AF65-F5344CB8AC3E}">
        <p14:creationId xmlns:p14="http://schemas.microsoft.com/office/powerpoint/2010/main" val="155665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D73A-4D1E-4592-B119-823753A4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4C82EB-460A-47E1-8460-03F16F9A7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44624"/>
            <a:ext cx="9053948" cy="65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46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9227-2D2D-4AEF-9525-C5BA1E607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0D2FFF-8A1B-4E63-A6BD-743E7E22B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16632"/>
            <a:ext cx="8712968" cy="65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77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222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Tw Cen MT Condensed</vt:lpstr>
      <vt:lpstr>Tw Cen MT Condensed Extra Bold</vt:lpstr>
      <vt:lpstr>Office Theme</vt:lpstr>
      <vt:lpstr>PowerPoint Presentation</vt:lpstr>
      <vt:lpstr>In the playground </vt:lpstr>
      <vt:lpstr>How to communicate</vt:lpstr>
      <vt:lpstr>How to organise a game – STEP!</vt:lpstr>
      <vt:lpstr>Let everyone play</vt:lpstr>
      <vt:lpstr>TASK: Fair play What do you need to think about if you want a game to be fair?</vt:lpstr>
      <vt:lpstr>TASK: Fair play – THE ANSWERS! What do you need to think about if you want a game to be fair?</vt:lpstr>
      <vt:lpstr>PowerPoint Presentation</vt:lpstr>
      <vt:lpstr>PowerPoint Presentation</vt:lpstr>
      <vt:lpstr>PowerPoint Presentation</vt:lpstr>
      <vt:lpstr>PowerPoint Presentation</vt:lpstr>
      <vt:lpstr>BUT sometimes we need to tell an adult too…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Nicki</cp:lastModifiedBy>
  <cp:revision>31</cp:revision>
  <cp:lastPrinted>2016-03-18T10:24:06Z</cp:lastPrinted>
  <dcterms:created xsi:type="dcterms:W3CDTF">2016-03-04T12:43:28Z</dcterms:created>
  <dcterms:modified xsi:type="dcterms:W3CDTF">2022-12-01T12:09:36Z</dcterms:modified>
</cp:coreProperties>
</file>