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62" r:id="rId3"/>
    <p:sldId id="263" r:id="rId4"/>
    <p:sldId id="264" r:id="rId5"/>
    <p:sldId id="274" r:id="rId6"/>
    <p:sldId id="265" r:id="rId7"/>
    <p:sldId id="266" r:id="rId8"/>
    <p:sldId id="267" r:id="rId9"/>
    <p:sldId id="268" r:id="rId10"/>
    <p:sldId id="269" r:id="rId11"/>
    <p:sldId id="271" r:id="rId12"/>
    <p:sldId id="272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hPdWH4dzLvVb8xOykb5OuRQl96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6CC4C4-B7FC-4062-9D42-CAAA99698155}">
  <a:tblStyle styleId="{8C6CC4C4-B7FC-4062-9D42-CAAA9969815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tcBdr/>
        <a:fill>
          <a:solidFill>
            <a:srgbClr val="D4E2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4E2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07607037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d07607037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07607037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d07607037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076070372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076070372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ISO_7010_E003_-_First_aid_sign.svg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Everyone’s rights…</a:t>
            </a: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entury Gothic"/>
                <a:ea typeface="Century Gothic"/>
                <a:cs typeface="Century Gothic"/>
                <a:sym typeface="Century Gothic"/>
              </a:rPr>
              <a:t>The right to learn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entury Gothic"/>
                <a:ea typeface="Century Gothic"/>
                <a:cs typeface="Century Gothic"/>
                <a:sym typeface="Century Gothic"/>
              </a:rPr>
              <a:t>The right to be happy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entury Gothic"/>
                <a:ea typeface="Century Gothic"/>
                <a:cs typeface="Century Gothic"/>
                <a:sym typeface="Century Gothic"/>
              </a:rPr>
              <a:t>The right to be safe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>
                <a:latin typeface="Century Gothic"/>
                <a:ea typeface="Century Gothic"/>
                <a:cs typeface="Century Gothic"/>
                <a:sym typeface="Century Gothic"/>
              </a:rPr>
              <a:t>The right to  be included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3" name="Google Shape;93;p2" descr="https://upload.wikimedia.org/wikipedia/commons/thumb/0/0e/ISO_7010_E003_-_First_aid_sign.svg/220px-ISO_7010_E003_-_First_aid_sign.svg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3251" y="3882307"/>
            <a:ext cx="1461808" cy="160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 descr="lear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2926" y="1916410"/>
            <a:ext cx="2100650" cy="1780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 descr="[Mr Happy]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49024" y="1980041"/>
            <a:ext cx="1800207" cy="161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 descr="About Kids Included Togeth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47438" y="4592466"/>
            <a:ext cx="2963244" cy="217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076070372_1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Leaving the environment safe for others – coats and bags on pegs.  Safe walking</a:t>
            </a:r>
            <a:endParaRPr dirty="0"/>
          </a:p>
        </p:txBody>
      </p:sp>
      <p:sp>
        <p:nvSpPr>
          <p:cNvPr id="179" name="Google Shape;179;g2d076070372_1_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Google Shape;180;g2d076070372_1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50" y="1825625"/>
            <a:ext cx="6034150" cy="451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2d076070372_1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3350" y="1825625"/>
            <a:ext cx="5827775" cy="45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6C18C-3E9A-4C44-A86F-F4D04EC10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Sharing with others – for example, the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4C5E2-04B2-47F3-B62B-099738AA5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18" y="1825625"/>
            <a:ext cx="10840963" cy="45726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918B4-4C9F-4157-B018-A0874B5E9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52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A081A-2C8B-411C-A73E-DF76B6E3F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Being Positive – in person and on-line relationships.  They are the same!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4419A-E9D7-4AD0-BC65-EFEF96F1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82" y="1934839"/>
            <a:ext cx="7672711" cy="23246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CC6AF-45D4-44A2-8628-D2B51A017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11353799" y="6098959"/>
            <a:ext cx="267071" cy="78003"/>
          </a:xfrm>
        </p:spPr>
        <p:txBody>
          <a:bodyPr>
            <a:normAutofit fontScale="25000" lnSpcReduction="20000"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379EC-3FD9-4399-9966-DC8018CC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134" y="4187997"/>
            <a:ext cx="5741200" cy="2242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BC88F-EFFE-4A69-935B-86E437AEA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038" y="1698808"/>
            <a:ext cx="2569761" cy="173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5E6D23-F946-4577-809E-353E7E007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967" y="4398659"/>
            <a:ext cx="2097440" cy="232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00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2831" y="0"/>
            <a:ext cx="89958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56022" y="642777"/>
            <a:ext cx="6841651" cy="5701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5565" y="0"/>
            <a:ext cx="918087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D186-511F-4483-AE58-846443B08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Playground 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B8D23-BB19-471B-8F1F-5E18A1010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0326"/>
            <a:ext cx="10515600" cy="467663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Keep all our Russell Rights</a:t>
            </a:r>
          </a:p>
          <a:p>
            <a:r>
              <a:rPr lang="en-GB" dirty="0"/>
              <a:t>Walk calmly until you are on the playground - Only run on the tarmac playground – not on ramps, steps and </a:t>
            </a:r>
            <a:r>
              <a:rPr lang="en-GB" dirty="0" err="1"/>
              <a:t>astro</a:t>
            </a:r>
            <a:r>
              <a:rPr lang="en-GB" dirty="0"/>
              <a:t> turf areas</a:t>
            </a:r>
          </a:p>
          <a:p>
            <a:r>
              <a:rPr lang="en-GB" dirty="0"/>
              <a:t>Stay safe - Do not climb trees – it is not safe</a:t>
            </a:r>
          </a:p>
          <a:p>
            <a:r>
              <a:rPr lang="en-GB" dirty="0"/>
              <a:t>Kind hands and words - No play fighting</a:t>
            </a:r>
          </a:p>
          <a:p>
            <a:r>
              <a:rPr lang="en-GB" dirty="0"/>
              <a:t>Use equipment the way it is intended to be used.  For example – skipping ropes are for skipping with, hoops are for rolling and hula-hooping with</a:t>
            </a:r>
          </a:p>
          <a:p>
            <a:r>
              <a:rPr lang="en-GB" dirty="0"/>
              <a:t>Gentle tags</a:t>
            </a:r>
          </a:p>
          <a:p>
            <a:r>
              <a:rPr lang="en-GB" dirty="0"/>
              <a:t>No pulling hoods and clothes</a:t>
            </a:r>
          </a:p>
          <a:p>
            <a:r>
              <a:rPr lang="en-GB" dirty="0"/>
              <a:t>Hood up when it is raining</a:t>
            </a:r>
          </a:p>
          <a:p>
            <a:r>
              <a:rPr lang="en-GB" dirty="0"/>
              <a:t>Rubbish in the right bin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D89A5-A2C0-4C02-ABD4-02D3D508A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897" y="4208317"/>
            <a:ext cx="4533163" cy="24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4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</a:pPr>
            <a:r>
              <a:rPr lang="en-GB">
                <a:latin typeface="Century Gothic"/>
                <a:ea typeface="Century Gothic"/>
                <a:cs typeface="Century Gothic"/>
                <a:sym typeface="Century Gothic"/>
              </a:rPr>
              <a:t>Safe games – Unsafe games</a:t>
            </a:r>
            <a:endParaRPr/>
          </a:p>
        </p:txBody>
      </p:sp>
      <p:graphicFrame>
        <p:nvGraphicFramePr>
          <p:cNvPr id="150" name="Google Shape;150;p11"/>
          <p:cNvGraphicFramePr/>
          <p:nvPr/>
        </p:nvGraphicFramePr>
        <p:xfrm>
          <a:off x="102066" y="2156369"/>
          <a:ext cx="10515600" cy="3479820"/>
        </p:xfrm>
        <a:graphic>
          <a:graphicData uri="http://schemas.openxmlformats.org/drawingml/2006/table">
            <a:tbl>
              <a:tblPr firstRow="1" bandRow="1">
                <a:noFill/>
                <a:tableStyleId>{8C6CC4C4-B7FC-4062-9D42-CAAA99698155}</a:tableStyleId>
              </a:tblPr>
              <a:tblGrid>
                <a:gridCol w="430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1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Safe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Unsafe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Tennis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Trim Trail used properly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Tag – gentle tag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Basketball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Skipping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Giant Polydron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What’s the time Mr Wolf?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Tennis where the ball is wacked as hard as possible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Trim Trail – when we run in and out of it and play tag around it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Rugby tackling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Pulling over/wrestling/play fighting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Tag where you hit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Uses a skipping rope wrongly – tug of war etc.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51" name="Google Shape;15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8464" y="4778789"/>
            <a:ext cx="4143953" cy="198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1458" y="361185"/>
            <a:ext cx="1438476" cy="389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dirty="0"/>
              <a:t>Sensible behaviour – respectful behaviour – we do not bang into the shelters</a:t>
            </a:r>
            <a:endParaRPr dirty="0"/>
          </a:p>
        </p:txBody>
      </p:sp>
      <p:pic>
        <p:nvPicPr>
          <p:cNvPr id="158" name="Google Shape;158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53575" y="1825625"/>
            <a:ext cx="9084850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076070372_1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Playing safely – </a:t>
            </a:r>
            <a:r>
              <a:rPr lang="en-GB" sz="2400" dirty="0"/>
              <a:t>do not run into our fences</a:t>
            </a:r>
            <a:endParaRPr sz="2400" dirty="0"/>
          </a:p>
        </p:txBody>
      </p:sp>
      <p:sp>
        <p:nvSpPr>
          <p:cNvPr id="164" name="Google Shape;164;g2d076070372_1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g2d076070372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2028350"/>
            <a:ext cx="6786800" cy="44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d076070372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5500" y="415600"/>
            <a:ext cx="3194900" cy="611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076070372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Leaving the environment safe for others – shape matching and food behaviour</a:t>
            </a:r>
            <a:endParaRPr dirty="0"/>
          </a:p>
        </p:txBody>
      </p:sp>
      <p:sp>
        <p:nvSpPr>
          <p:cNvPr id="172" name="Google Shape;172;g2d076070372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g2d076070372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550" y="1690825"/>
            <a:ext cx="7332425" cy="477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268</Words>
  <Application>Microsoft Office PowerPoint</Application>
  <PresentationFormat>Widescreen</PresentationFormat>
  <Paragraphs>39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Century Gothic</vt:lpstr>
      <vt:lpstr>Calibri</vt:lpstr>
      <vt:lpstr>Arial</vt:lpstr>
      <vt:lpstr>Office Theme</vt:lpstr>
      <vt:lpstr>Everyone’s rights…</vt:lpstr>
      <vt:lpstr>PowerPoint Presentation</vt:lpstr>
      <vt:lpstr>PowerPoint Presentation</vt:lpstr>
      <vt:lpstr>PowerPoint Presentation</vt:lpstr>
      <vt:lpstr>Playground Rules</vt:lpstr>
      <vt:lpstr>Safe games – Unsafe games</vt:lpstr>
      <vt:lpstr>Sensible behaviour – respectful behaviour – we do not bang into the shelters</vt:lpstr>
      <vt:lpstr>Playing safely – do not run into our fences</vt:lpstr>
      <vt:lpstr>Leaving the environment safe for others – shape matching and food behaviour</vt:lpstr>
      <vt:lpstr>Leaving the environment safe for others – coats and bags on pegs.  Safe walking</vt:lpstr>
      <vt:lpstr>Sharing with others – for example, the field</vt:lpstr>
      <vt:lpstr>Being Positive – in person and on-line relationships.  They are the same!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Russell Lower School – Expectations of us all</dc:title>
  <dc:creator>Nicki</dc:creator>
  <cp:lastModifiedBy>Nicki</cp:lastModifiedBy>
  <cp:revision>4</cp:revision>
  <dcterms:created xsi:type="dcterms:W3CDTF">2020-05-17T12:57:34Z</dcterms:created>
  <dcterms:modified xsi:type="dcterms:W3CDTF">2025-11-13T11:17:15Z</dcterms:modified>
</cp:coreProperties>
</file>