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2" r:id="rId2"/>
    <p:sldId id="257" r:id="rId3"/>
    <p:sldId id="281" r:id="rId4"/>
    <p:sldId id="278" r:id="rId5"/>
    <p:sldId id="279" r:id="rId6"/>
    <p:sldId id="280" r:id="rId7"/>
    <p:sldId id="259" r:id="rId8"/>
    <p:sldId id="258" r:id="rId9"/>
    <p:sldId id="276" r:id="rId10"/>
    <p:sldId id="264" r:id="rId11"/>
    <p:sldId id="267" r:id="rId12"/>
    <p:sldId id="268" r:id="rId13"/>
    <p:sldId id="269" r:id="rId14"/>
    <p:sldId id="272" r:id="rId15"/>
    <p:sldId id="271" r:id="rId16"/>
    <p:sldId id="270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3609" autoAdjust="0"/>
  </p:normalViewPr>
  <p:slideViewPr>
    <p:cSldViewPr snapToGrid="0" snapToObjects="1">
      <p:cViewPr varScale="1">
        <p:scale>
          <a:sx n="84" d="100"/>
          <a:sy n="84" d="100"/>
        </p:scale>
        <p:origin x="15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9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mI5hbQTIU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4767-9F44-4464-8171-B3086CE9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Reminder…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E821FE-C56E-42D6-874B-D09646CAC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608" y="1825625"/>
            <a:ext cx="7254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3A94-6825-4E48-9F0A-1FD43F4E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EEE4C-F435-48B8-96A4-9FE5F3BA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4742" y="1377013"/>
            <a:ext cx="4172888" cy="4600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5629E-5768-4FDB-81DA-AC83C6EE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" y="365125"/>
            <a:ext cx="5393917" cy="54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48F-C166-4A8F-A117-CE01C967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D2B424-F175-4CCB-962C-A2857B459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506" y="215820"/>
            <a:ext cx="8509024" cy="59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D54-2948-47C5-BFB9-4E83AFAC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9FFC9-D14C-4573-91D0-857B8E10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47" y="365124"/>
            <a:ext cx="7837841" cy="6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0A59-D0AB-412D-A389-CE0F560D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A3E13-4996-47F9-B905-B3CB3A43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319" y="365125"/>
            <a:ext cx="9222324" cy="59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B903-0798-40A6-806B-A5D84DC1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D49FC8-307C-48EF-B1E8-041D58F8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924" y="248284"/>
            <a:ext cx="10922096" cy="62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55EF-3892-44DD-9EAE-4D6EEF4C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EDCA4-89F5-4449-9B9A-82D00CE5F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591" y="282575"/>
            <a:ext cx="11017589" cy="60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62468-5F59-42EF-9A0D-49C6C8EB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68"/>
            <a:ext cx="12192000" cy="6401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B7263-460C-426C-8FD5-FA65018B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E72D-9FE3-4F31-9708-B0DF3A7C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07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B830-E79A-41E0-8484-D6B7974A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11AD5F-AC27-4F5B-ADE2-F3E430476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9" y="259715"/>
            <a:ext cx="5339271" cy="4929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AC28-F080-40E6-8241-C78BFC37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93" y="599757"/>
            <a:ext cx="5911628" cy="56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6F2F-5718-45C2-B711-1ED1C307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1F66-2A55-48F1-AE43-8C870FFD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D2254-0697-48C5-8C5E-965EFB97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8"/>
            <a:ext cx="12192000" cy="66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3381375" y="569740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FD281A-6F54-40C3-AC0B-5AB4645AD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130" y="2787806"/>
            <a:ext cx="5203487" cy="4058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BA455-0DA0-4D4D-A506-E28C3DD17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090"/>
            <a:ext cx="12192000" cy="2431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146C4-BF84-4326-A583-D5660835B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3" y="2787806"/>
            <a:ext cx="6963747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A6AD-E0B3-4F2D-987E-FC43C216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Choose Respect!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08CF-0938-42BE-9910-40BDCC7C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https://www.youtube.com/watch?v=UmI5hbQTIUw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F3D9E-2F87-48CE-AA81-D3B317A7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" y="3429000"/>
            <a:ext cx="10993384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2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220D-6D68-48C4-860D-0BF52AFD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4333A-89DF-4E57-BDFC-14B2CBD5E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B975-8385-418E-8078-FA0CD193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BD390E-0991-45A6-B52A-0CD230103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994709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030-042E-45EF-9C6D-42136B4F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A37DDF-37E0-483B-8462-6BBE95467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7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73222" y="2298012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is mean to you, but they aren’t normally.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bumps into you accidently and doesn’t say sorry.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kicks your leg when they were tackling you in football.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doesn’t like the same football team as you.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b="1" dirty="0">
              <a:solidFill>
                <a:srgbClr val="825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3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261</Words>
  <Application>Microsoft Office PowerPoint</Application>
  <PresentationFormat>Widescreen</PresentationFormat>
  <Paragraphs>29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Reminder…</vt:lpstr>
      <vt:lpstr>PowerPoint Presentation</vt:lpstr>
      <vt:lpstr>Choose Respect!</vt:lpstr>
      <vt:lpstr>PowerPoint Presentation</vt:lpstr>
      <vt:lpstr>PowerPoint Presentation</vt:lpstr>
      <vt:lpstr>PowerPoint Presentation</vt:lpstr>
      <vt:lpstr>Types of bullying</vt:lpstr>
      <vt:lpstr>Is this bullying?</vt:lpstr>
      <vt:lpstr>Is this bullying?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Nicki</cp:lastModifiedBy>
  <cp:revision>25</cp:revision>
  <dcterms:created xsi:type="dcterms:W3CDTF">2020-09-01T18:15:57Z</dcterms:created>
  <dcterms:modified xsi:type="dcterms:W3CDTF">2024-11-25T11:55:30Z</dcterms:modified>
</cp:coreProperties>
</file>