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Arial Black"/>
      <p:regular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1m/8WDu12FZ+389+qymTyDub+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7.jpg"/><Relationship Id="rId5" Type="http://schemas.openxmlformats.org/officeDocument/2006/relationships/image" Target="../media/image21.jpg"/><Relationship Id="rId6" Type="http://schemas.openxmlformats.org/officeDocument/2006/relationships/image" Target="../media/image13.jpg"/><Relationship Id="rId7" Type="http://schemas.openxmlformats.org/officeDocument/2006/relationships/image" Target="../media/image20.jpg"/><Relationship Id="rId8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15.jpg"/><Relationship Id="rId7" Type="http://schemas.openxmlformats.org/officeDocument/2006/relationships/image" Target="../media/image19.jp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7.jpg"/><Relationship Id="rId6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1.jpg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7659"/>
            <a:ext cx="9191491" cy="68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Condover Hall 2026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GB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Adventure Centre for educational activities</a:t>
            </a:r>
            <a:endParaRPr b="0" baseline="30000" i="0" sz="1500" u="none" cap="none" strike="noStrik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2.jpg" id="186" name="Google Shape;1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8302" y="-22852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5310082" y="2765166"/>
            <a:ext cx="8610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Staffing</a:t>
            </a:r>
            <a:r>
              <a:rPr baseline="30000" lang="en-GB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2915816" y="206931"/>
            <a:ext cx="47885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5076056" y="1875949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349351" y="236358"/>
            <a:ext cx="80649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Tuck (Group Leader)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Knight (Pocket Money / SEND Support)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Bremner (Medicines)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 Wolf ( Asthmatics)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Moffat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Miss Sheaf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Coles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Gallagher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Mrs Stringer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Miss Dunham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2.jpg"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0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/>
        </p:nvSpPr>
        <p:spPr>
          <a:xfrm>
            <a:off x="107504" y="52706"/>
            <a:ext cx="8610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 the day: The journey will take 2.00 – 2.40 hours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637012" y="807095"/>
            <a:ext cx="760739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Drop off in the main hall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Drop off luggage, medicines, spending money (£10 max), packed lunch for the day and drinks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Say goodbye to the children as they will not be leaving school until 10am.Children go into normal classrooms to register and prepare for the trip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will leave at approximately 10am from the Fire Station.  We will send updates back to school who will update the Website/Facebook when we arrive.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2.jpg" id="206" name="Google Shape;2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Questions: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467544" y="653207"/>
            <a:ext cx="8371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time will we get back?  We will be leaving about 12:30, so all being well we should be back by 3:30pm.  We will update the Website and Facebook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they get to call home? 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food like, I have a fussy eater! Good, we have taken fussy eaters before with no problems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do I speak to about additional needs such as dietary or medical?  Mrs Tuck/Mrs Knight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we need to take?  Kit list + sensible amount of ‘snacks’, reading book, teddy, £10 pocket money (max) in change in a named envelope, packed lunch and drinks for day of departure (no glass, fizz or chocolate please, preferably disposable)</a:t>
            </a:r>
            <a:endParaRPr/>
          </a:p>
        </p:txBody>
      </p:sp>
      <p:sp>
        <p:nvSpPr>
          <p:cNvPr id="209" name="Google Shape;209;p12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2.jpg" id="215" name="Google Shape;2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Questions: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467544" y="856176"/>
            <a:ext cx="837165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about contact while they are away?  Updates via website and Facebook.  If you need to contact us, ring school and they will get hold of 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Dormitories and allocation – up to 10, all boys/girls, friendship groups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to do all the activities?  No, but we will really encourage 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to be able to swim?  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they cater for food intolerance and allergies?  Yes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Toilet and shower arrangements and going to the loo at night? Well lit corridors and often rooms have own toilet / shower. </a:t>
            </a:r>
            <a:endParaRPr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ANY OTHER QUESTIONS?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2.jpg" id="224" name="Google Shape;2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 txBox="1"/>
          <p:nvPr/>
        </p:nvSpPr>
        <p:spPr>
          <a:xfrm>
            <a:off x="228600" y="191542"/>
            <a:ext cx="39833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ANY OTHER QUESTIONS?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3095836" y="1401263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4766" y="562883"/>
            <a:ext cx="3139615" cy="418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1.jpg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7659"/>
            <a:ext cx="9191491" cy="68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Let the adventure begin!</a:t>
            </a:r>
            <a:endParaRPr b="0" i="0" sz="4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GB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Adventure Centre for educational activities</a:t>
            </a:r>
            <a:endParaRPr b="0" baseline="30000" i="0" sz="1500" u="none" cap="none" strike="noStrik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3.jpg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228600" y="152400"/>
            <a:ext cx="8610600" cy="318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Condover Hall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Built in 1586, Condover Hall is a grade I Elizabethan Mansion. Set in 78 acres of fantastic countryside and gardens your students will experience history, beautiful surroundings and state of the art activities during their stay.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ll_1.jpg"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2708920"/>
            <a:ext cx="3306236" cy="2204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ll_2.jpg"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7620" y="2710638"/>
            <a:ext cx="4757269" cy="220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2.jpg"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234921" y="152400"/>
            <a:ext cx="86106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aseline="30000"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329849" y="2280515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Ropes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138161" y="2280515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 Ropes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6018481" y="2276872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Sports Hall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1609724" y="4609754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Sports Courts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922092" y="4609753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Restaurant</a:t>
            </a:r>
            <a:endParaRPr/>
          </a:p>
        </p:txBody>
      </p:sp>
      <p:pic>
        <p:nvPicPr>
          <p:cNvPr descr="Low_ropes.jpg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169" y="692698"/>
            <a:ext cx="2348912" cy="1590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orts_hall.jpg"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2497" y="688093"/>
            <a:ext cx="2287078" cy="1585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urts.jpg" id="121" name="Google Shape;12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9444" y="2852936"/>
            <a:ext cx="2416492" cy="1757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gh_ropes.jpg" id="122" name="Google Shape;12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8400" y="692698"/>
            <a:ext cx="2386212" cy="1588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taurant.jpg" id="123" name="Google Shape;12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47291" y="2823405"/>
            <a:ext cx="2664296" cy="176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3.jpg"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-17219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228600" y="152400"/>
            <a:ext cx="8610600" cy="1887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98574" y="2445590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Tuck Shop/Gift Shop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3131840" y="2280515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Cinema Room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6012160" y="2276872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Classroom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6660232" y="4680254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Suite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1169918" y="4524711"/>
            <a:ext cx="39781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 Sports on a man made lake</a:t>
            </a:r>
            <a:endParaRPr/>
          </a:p>
        </p:txBody>
      </p:sp>
      <p:pic>
        <p:nvPicPr>
          <p:cNvPr descr="cinema.jpg"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8" y="692697"/>
            <a:ext cx="2386212" cy="1588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ssroom.jpg"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692696"/>
            <a:ext cx="2556814" cy="1590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T-Suite.jpg" id="137" name="Google Shape;13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1533" y="2784698"/>
            <a:ext cx="2696602" cy="1757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p.jpg" id="138" name="Google Shape;13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1457" y="692697"/>
            <a:ext cx="2638375" cy="175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28980" y="3063156"/>
            <a:ext cx="3458344" cy="1276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3.jpg"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228600" y="152400"/>
            <a:ext cx="837584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Accommodation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Accommodation comprises several blocks, all of which are completely refurbished. A member of JCA staff is on call 24 hours a day. In the evening Senior Staff are on duty until 11pm and night security patrol between 11pm and 7am</a:t>
            </a:r>
            <a:r>
              <a:rPr baseline="30000" lang="en-GB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aseline="30000"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539552" y="4465739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Teacher’s Lounges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3337916" y="4465738"/>
            <a:ext cx="2386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Teacher’s Rooms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6012160" y="4465739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Spacious Dormitories</a:t>
            </a:r>
            <a:endParaRPr/>
          </a:p>
        </p:txBody>
      </p:sp>
      <p:pic>
        <p:nvPicPr>
          <p:cNvPr descr="teacher_lounge.jpg" id="149" name="Google Shape;1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413" y="2708921"/>
            <a:ext cx="2647427" cy="1756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acher_room.jpg" id="150" name="Google Shape;1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3848" y="2708921"/>
            <a:ext cx="2641327" cy="1756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rmitories.jpg" id="151" name="Google Shape;1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0152" y="2708920"/>
            <a:ext cx="2647427" cy="175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2.jpg"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228600" y="152400"/>
            <a:ext cx="8610600" cy="120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Activities may include: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481290" y="1453426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Abseiling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Archery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Buggy Building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 Fire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Climbing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Fencing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Ropes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 Olympics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Orienteering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2969568" y="381224"/>
            <a:ext cx="3456384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Run Around Quiz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Survival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 Challenge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Tunnelling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Wet and Wacky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Wide Games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Zipwire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2" y="2966781"/>
            <a:ext cx="4572000" cy="206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2.jpg"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228600" y="152400"/>
            <a:ext cx="861060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Kit list: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649712" y="548680"/>
            <a:ext cx="478853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Night clothes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Underwear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Pairs of socks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Trousers and Leggings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T-shirts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Jumper/sweatshirt/Fleece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Waterproof Jacket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Trainers or other substantial footwear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Swimwear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Washbag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Toothbrush/paste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Flannel/soap/shower gel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Towel – large bath towel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Sun hat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Sun cream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5076056" y="1875949"/>
            <a:ext cx="331236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ALL NAMED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PLEASE!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4211960" y="548680"/>
            <a:ext cx="36385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Sleeping bag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dover Slide 2.jpg"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45" y="-11427"/>
            <a:ext cx="9191491" cy="68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228600" y="188640"/>
            <a:ext cx="7871792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medication should be clearly labelled and handed directly to Mrs Bremner( Do not pack this!)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mobile phones, smart watches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electronic gaming equipment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disposable camera or normal cameras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sprays or aerosol cans – roll-on deodorants only.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child must be able to carry their own luggage to the coach and from the coach to the accommodation!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2012-01-13T09:23:32Z</dcterms:created>
  <dc:creator>Yellowbox two</dc:creator>
</cp:coreProperties>
</file>