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embeddedFontLst>
    <p:embeddedFont>
      <p:font typeface="Arial Black"/>
      <p:regular r:id="rId20"/>
    </p:embeddedFont>
    <p:embeddedFont>
      <p:font typeface="Century Gothic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g1m/8WDu12FZ+389+qymTyDub+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Black-regular.fntdata"/><Relationship Id="rId22" Type="http://schemas.openxmlformats.org/officeDocument/2006/relationships/font" Target="fonts/CenturyGothic-bold.fntdata"/><Relationship Id="rId21" Type="http://schemas.openxmlformats.org/officeDocument/2006/relationships/font" Target="fonts/CenturyGothic-regular.fntdata"/><Relationship Id="rId24" Type="http://schemas.openxmlformats.org/officeDocument/2006/relationships/font" Target="fonts/CenturyGothic-boldItalic.fntdata"/><Relationship Id="rId23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7.jpg"/><Relationship Id="rId5" Type="http://schemas.openxmlformats.org/officeDocument/2006/relationships/image" Target="../media/image21.jpg"/><Relationship Id="rId6" Type="http://schemas.openxmlformats.org/officeDocument/2006/relationships/image" Target="../media/image13.jpg"/><Relationship Id="rId7" Type="http://schemas.openxmlformats.org/officeDocument/2006/relationships/image" Target="../media/image20.jpg"/><Relationship Id="rId8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1.jpg"/><Relationship Id="rId5" Type="http://schemas.openxmlformats.org/officeDocument/2006/relationships/image" Target="../media/image9.jpg"/><Relationship Id="rId6" Type="http://schemas.openxmlformats.org/officeDocument/2006/relationships/image" Target="../media/image15.jpg"/><Relationship Id="rId7" Type="http://schemas.openxmlformats.org/officeDocument/2006/relationships/image" Target="../media/image19.jpg"/><Relationship Id="rId8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0.jpg"/><Relationship Id="rId5" Type="http://schemas.openxmlformats.org/officeDocument/2006/relationships/image" Target="../media/image7.jpg"/><Relationship Id="rId6" Type="http://schemas.openxmlformats.org/officeDocument/2006/relationships/image" Target="../media/image1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1.jpg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7659"/>
            <a:ext cx="9191491" cy="687829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-23745" y="5999202"/>
            <a:ext cx="9191491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       Condover Hall 2026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-23746" y="6629400"/>
            <a:ext cx="9191491" cy="2769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-GB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Adventure Centre for educational activities</a:t>
            </a:r>
            <a:endParaRPr b="0" baseline="30000" i="0" sz="1500" u="none" cap="none" strike="noStrike">
              <a:solidFill>
                <a:srgbClr val="FFFF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1.jpg"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7659"/>
            <a:ext cx="9191491" cy="68782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-23745" y="5999202"/>
            <a:ext cx="9191491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Let the adventure begin!</a:t>
            </a:r>
            <a:endParaRPr b="0" i="0" sz="44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-23746" y="6629400"/>
            <a:ext cx="9191491" cy="2769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-GB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Adventure Centre for educational activities</a:t>
            </a:r>
            <a:endParaRPr b="0" baseline="30000" i="0" sz="1500" u="none" cap="none" strike="noStrike">
              <a:solidFill>
                <a:srgbClr val="FFFF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3.jpg"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228600" y="152400"/>
            <a:ext cx="8610600" cy="318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Condover Hall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GB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Built in 1586, Condover Hall is a grade I Elizabethan Mansion. Set in 78 acres of fantastic countryside and gardens your students will experience history, beautiful surroundings and state of the art activities during their stay.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 sz="1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all_1.jpg" id="106" name="Google Shape;10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158" y="2708920"/>
            <a:ext cx="3306236" cy="22041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ll_2.jpg" id="107" name="Google Shape;10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57620" y="2710638"/>
            <a:ext cx="4757269" cy="2202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/>
          <p:nvPr/>
        </p:nvSpPr>
        <p:spPr>
          <a:xfrm>
            <a:off x="234921" y="152400"/>
            <a:ext cx="8610600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Facilities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GB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aseline="30000" sz="1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329849" y="2280515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 Ropes</a:t>
            </a:r>
            <a:endParaRPr/>
          </a:p>
        </p:txBody>
      </p:sp>
      <p:sp>
        <p:nvSpPr>
          <p:cNvPr id="115" name="Google Shape;115;p4"/>
          <p:cNvSpPr txBox="1"/>
          <p:nvPr/>
        </p:nvSpPr>
        <p:spPr>
          <a:xfrm>
            <a:off x="3138161" y="2280515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Low Ropes</a:t>
            </a:r>
            <a:endParaRPr/>
          </a:p>
        </p:txBody>
      </p:sp>
      <p:sp>
        <p:nvSpPr>
          <p:cNvPr id="116" name="Google Shape;116;p4"/>
          <p:cNvSpPr txBox="1"/>
          <p:nvPr/>
        </p:nvSpPr>
        <p:spPr>
          <a:xfrm>
            <a:off x="6018481" y="2276872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Sports Hall</a:t>
            </a:r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1609724" y="4609754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Sports Courts</a:t>
            </a:r>
            <a:endParaRPr/>
          </a:p>
        </p:txBody>
      </p:sp>
      <p:sp>
        <p:nvSpPr>
          <p:cNvPr id="118" name="Google Shape;118;p4"/>
          <p:cNvSpPr txBox="1"/>
          <p:nvPr/>
        </p:nvSpPr>
        <p:spPr>
          <a:xfrm>
            <a:off x="4922092" y="4609753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Restaurant</a:t>
            </a:r>
            <a:endParaRPr/>
          </a:p>
        </p:txBody>
      </p:sp>
      <p:pic>
        <p:nvPicPr>
          <p:cNvPr descr="Low_ropes.jpg" id="119" name="Google Shape;1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0169" y="692698"/>
            <a:ext cx="2348912" cy="15904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rts_hall.jpg" id="120" name="Google Shape;12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62497" y="688093"/>
            <a:ext cx="2287078" cy="15857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urts.jpg" id="121" name="Google Shape;12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9444" y="2852936"/>
            <a:ext cx="2416492" cy="17574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gh_ropes.jpg" id="122" name="Google Shape;122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8400" y="692698"/>
            <a:ext cx="2386212" cy="15887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taurant.jpg" id="123" name="Google Shape;123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47291" y="2823405"/>
            <a:ext cx="2664296" cy="1768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3.jpg" id="128" name="Google Shape;1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7219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 txBox="1"/>
          <p:nvPr/>
        </p:nvSpPr>
        <p:spPr>
          <a:xfrm>
            <a:off x="228600" y="152400"/>
            <a:ext cx="8610600" cy="1887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Facilities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 sz="1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498574" y="2445590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Tuck Shop/Gift Shop</a:t>
            </a:r>
            <a:endParaRPr/>
          </a:p>
        </p:txBody>
      </p:sp>
      <p:sp>
        <p:nvSpPr>
          <p:cNvPr id="131" name="Google Shape;131;p5"/>
          <p:cNvSpPr txBox="1"/>
          <p:nvPr/>
        </p:nvSpPr>
        <p:spPr>
          <a:xfrm>
            <a:off x="3131840" y="2280515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Cinema Room</a:t>
            </a:r>
            <a:endParaRPr/>
          </a:p>
        </p:txBody>
      </p:sp>
      <p:sp>
        <p:nvSpPr>
          <p:cNvPr id="132" name="Google Shape;132;p5"/>
          <p:cNvSpPr txBox="1"/>
          <p:nvPr/>
        </p:nvSpPr>
        <p:spPr>
          <a:xfrm>
            <a:off x="6012160" y="2276872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Classroom</a:t>
            </a:r>
            <a:endParaRPr/>
          </a:p>
        </p:txBody>
      </p:sp>
      <p:sp>
        <p:nvSpPr>
          <p:cNvPr id="133" name="Google Shape;133;p5"/>
          <p:cNvSpPr txBox="1"/>
          <p:nvPr/>
        </p:nvSpPr>
        <p:spPr>
          <a:xfrm>
            <a:off x="6660232" y="4680254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Suite</a:t>
            </a:r>
            <a:endParaRPr/>
          </a:p>
        </p:txBody>
      </p:sp>
      <p:sp>
        <p:nvSpPr>
          <p:cNvPr id="134" name="Google Shape;134;p5"/>
          <p:cNvSpPr txBox="1"/>
          <p:nvPr/>
        </p:nvSpPr>
        <p:spPr>
          <a:xfrm>
            <a:off x="1169918" y="4524711"/>
            <a:ext cx="39781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Water Sports on a man made lake</a:t>
            </a:r>
            <a:endParaRPr/>
          </a:p>
        </p:txBody>
      </p:sp>
      <p:pic>
        <p:nvPicPr>
          <p:cNvPr descr="cinema.jpg" id="135" name="Google Shape;13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3848" y="692697"/>
            <a:ext cx="2386212" cy="15887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assroom.jpg" id="136" name="Google Shape;13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4168" y="692696"/>
            <a:ext cx="2556814" cy="1590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T-Suite.jpg" id="137" name="Google Shape;13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41533" y="2784698"/>
            <a:ext cx="2696602" cy="1757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op.jpg" id="138" name="Google Shape;13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1457" y="692697"/>
            <a:ext cx="2638375" cy="175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28980" y="3063156"/>
            <a:ext cx="3458344" cy="1276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3.jpg" id="144" name="Google Shape;1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228600" y="152400"/>
            <a:ext cx="837584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Accommodation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GB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Accommodation comprises several blocks, all of which are completely refurbished. A member of JCA staff is on call 24 hours a day. In the evening Senior Staff are on duty until 11pm and night security patrol between 11pm and 7am</a:t>
            </a:r>
            <a:r>
              <a:rPr baseline="30000" lang="en-GB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aseline="30000" sz="1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539552" y="4465739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Teacher’s Lounges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3337916" y="4465738"/>
            <a:ext cx="23862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Teacher’s Rooms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6012160" y="4465739"/>
            <a:ext cx="25922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Spacious Dormitories</a:t>
            </a:r>
            <a:endParaRPr/>
          </a:p>
        </p:txBody>
      </p:sp>
      <p:pic>
        <p:nvPicPr>
          <p:cNvPr descr="teacher_lounge.jpg" id="149" name="Google Shape;1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413" y="2708921"/>
            <a:ext cx="2647427" cy="17568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acher_room.jpg" id="150" name="Google Shape;15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3848" y="2708921"/>
            <a:ext cx="2641327" cy="17568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rmitories.jpg" id="151" name="Google Shape;15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40152" y="2708920"/>
            <a:ext cx="2647427" cy="1756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/>
          <p:nvPr/>
        </p:nvSpPr>
        <p:spPr>
          <a:xfrm>
            <a:off x="228600" y="152400"/>
            <a:ext cx="8610600" cy="120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Activities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GB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Activities may include:</a:t>
            </a:r>
            <a:endParaRPr/>
          </a:p>
        </p:txBody>
      </p:sp>
      <p:sp>
        <p:nvSpPr>
          <p:cNvPr id="158" name="Google Shape;158;p7"/>
          <p:cNvSpPr txBox="1"/>
          <p:nvPr/>
        </p:nvSpPr>
        <p:spPr>
          <a:xfrm>
            <a:off x="3095836" y="1268760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481290" y="1453426"/>
            <a:ext cx="45720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Abseiling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Archery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Buggy Building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Camp Fire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Climbing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Fencing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High Ropes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Mini Olympics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Orienteering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2969568" y="381224"/>
            <a:ext cx="3456384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 Around Quiz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Survival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Team Challenge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Tunnelling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Wet and Wacky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Wide Games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Zipwire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9952" y="2966781"/>
            <a:ext cx="4572000" cy="2066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167" name="Google Shape;1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8"/>
          <p:cNvSpPr txBox="1"/>
          <p:nvPr/>
        </p:nvSpPr>
        <p:spPr>
          <a:xfrm>
            <a:off x="228600" y="152400"/>
            <a:ext cx="8610600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Kit list: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GB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9" name="Google Shape;169;p8"/>
          <p:cNvSpPr txBox="1"/>
          <p:nvPr/>
        </p:nvSpPr>
        <p:spPr>
          <a:xfrm>
            <a:off x="649712" y="548680"/>
            <a:ext cx="4788532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Night clothes              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Underwear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Pairs of socks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Trousers and Leggings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T-shirts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Jumper/sweatshirt/Fleece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Waterproof Jacket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Trainers or other substantial footwear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Swimwear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Washbag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Toothbrush/paste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Flannel/soap/shower gel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Towel – large bath towel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Book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Sun hat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Sun cream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3061980" y="952619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076056" y="1875949"/>
            <a:ext cx="3312368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ALL NAMED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PLEASE!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4211960" y="548680"/>
            <a:ext cx="36385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Sleeping bag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178" name="Google Shape;17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9"/>
          <p:cNvSpPr txBox="1"/>
          <p:nvPr/>
        </p:nvSpPr>
        <p:spPr>
          <a:xfrm>
            <a:off x="228600" y="188640"/>
            <a:ext cx="7871792" cy="594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medication should be clearly labelled and handed directly to Mrs Bremner( Do not pack this!)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mobile phones, smart watches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electronic gaming equipment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disposable camera or normal cameras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sprays or aerosol cans – roll-on deodorants only.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child must be able to carry their own luggage to the coach and from the coach to the accommodation!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3061980" y="952619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186" name="Google Shape;18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8302" y="-22852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 txBox="1"/>
          <p:nvPr/>
        </p:nvSpPr>
        <p:spPr>
          <a:xfrm>
            <a:off x="5310082" y="2765166"/>
            <a:ext cx="86106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Staffing</a:t>
            </a:r>
            <a:r>
              <a:rPr baseline="30000" lang="en-GB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88" name="Google Shape;188;p10"/>
          <p:cNvSpPr txBox="1"/>
          <p:nvPr/>
        </p:nvSpPr>
        <p:spPr>
          <a:xfrm>
            <a:off x="2915816" y="206931"/>
            <a:ext cx="478853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3061980" y="952619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5076056" y="1875949"/>
            <a:ext cx="33123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349351" y="236358"/>
            <a:ext cx="80649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Tuck (Group Leader)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Knight (Pocket Money / SEND Support)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Bremner (Medicines)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 Wolf ( Asthmatics)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Moffat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Miss Sheaf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Coles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Gallagher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Mrs Stringer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Miss Dunham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197" name="Google Shape;1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0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/>
        </p:nvSpPr>
        <p:spPr>
          <a:xfrm>
            <a:off x="107504" y="52706"/>
            <a:ext cx="8610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 the day: The journey will take 2.00 – 2.40 hours</a:t>
            </a:r>
            <a:endParaRPr/>
          </a:p>
        </p:txBody>
      </p:sp>
      <p:sp>
        <p:nvSpPr>
          <p:cNvPr id="199" name="Google Shape;199;p11"/>
          <p:cNvSpPr txBox="1"/>
          <p:nvPr/>
        </p:nvSpPr>
        <p:spPr>
          <a:xfrm>
            <a:off x="637012" y="807095"/>
            <a:ext cx="7607396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Drop off in the main hall 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Drop off luggage, medicines, spending money (£10 max), packed lunch for the day and drinks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Say goodbye to the children as they will not be leaving school until 10am.Children go into normal classrooms to register and prepare for the trip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will leave at approximately 10am from the Fire Station.  We will send updates back to school who will update the Website/Facebook when we arrive.</a:t>
            </a:r>
            <a:endParaRPr/>
          </a:p>
        </p:txBody>
      </p:sp>
      <p:sp>
        <p:nvSpPr>
          <p:cNvPr id="200" name="Google Shape;200;p11"/>
          <p:cNvSpPr txBox="1"/>
          <p:nvPr/>
        </p:nvSpPr>
        <p:spPr>
          <a:xfrm>
            <a:off x="3095836" y="1268760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206" name="Google Shape;20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/>
        </p:nvSpPr>
        <p:spPr>
          <a:xfrm>
            <a:off x="228600" y="191542"/>
            <a:ext cx="8610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Questions:</a:t>
            </a:r>
            <a:endParaRPr/>
          </a:p>
        </p:txBody>
      </p:sp>
      <p:sp>
        <p:nvSpPr>
          <p:cNvPr id="208" name="Google Shape;208;p12"/>
          <p:cNvSpPr txBox="1"/>
          <p:nvPr/>
        </p:nvSpPr>
        <p:spPr>
          <a:xfrm>
            <a:off x="467544" y="653207"/>
            <a:ext cx="83718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time will we get back?  We will be leaving about 12:30, so all being well we should be back by 3:30pm.  We will update the Website and Facebook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they get to call home? No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the food like, I have a fussy eater! Good, we have taken fussy eaters before with no problems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do I speak to about additional needs such as dietary or medical?  Mrs Tuck/Mrs Knight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do we need to take?  Kit list + sensible amount of ‘snacks’, reading book, teddy, £10 pocket money (max) in change in a named envelope, packed lunch and drinks for day of departure (no glass, fizz or chocolate please, preferably disposable)</a:t>
            </a:r>
            <a:endParaRPr/>
          </a:p>
        </p:txBody>
      </p:sp>
      <p:sp>
        <p:nvSpPr>
          <p:cNvPr id="209" name="Google Shape;209;p12"/>
          <p:cNvSpPr txBox="1"/>
          <p:nvPr/>
        </p:nvSpPr>
        <p:spPr>
          <a:xfrm>
            <a:off x="3095836" y="1268760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215" name="Google Shape;2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/>
          <p:nvPr/>
        </p:nvSpPr>
        <p:spPr>
          <a:xfrm>
            <a:off x="228600" y="191542"/>
            <a:ext cx="8610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Questions:</a:t>
            </a:r>
            <a:endParaRPr/>
          </a:p>
        </p:txBody>
      </p:sp>
      <p:sp>
        <p:nvSpPr>
          <p:cNvPr id="217" name="Google Shape;217;p13"/>
          <p:cNvSpPr txBox="1"/>
          <p:nvPr/>
        </p:nvSpPr>
        <p:spPr>
          <a:xfrm>
            <a:off x="467544" y="856176"/>
            <a:ext cx="837165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about contact while they are away?  Updates via website and Facebook.  If you need to contact us, ring school and they will get hold of 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Dormitories and allocation – up to 10, all boys/girls, friendship groups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you have to do all the activities?  No, but we will really encourage 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 you have to be able to swim?  No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Can they cater for food intolerance and allergies?  Yes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Toilet and shower arrangements and going to the loo at night? Well lit corridors and often rooms have own toilet / shower. </a:t>
            </a:r>
            <a:endParaRPr sz="24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ANY OTHER QUESTIONS?</a:t>
            </a:r>
            <a:endParaRPr/>
          </a:p>
        </p:txBody>
      </p:sp>
      <p:sp>
        <p:nvSpPr>
          <p:cNvPr id="218" name="Google Shape;218;p13"/>
          <p:cNvSpPr txBox="1"/>
          <p:nvPr/>
        </p:nvSpPr>
        <p:spPr>
          <a:xfrm>
            <a:off x="3095836" y="1268760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over Slide 2.jpg" id="224" name="Google Shape;22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45" y="-11427"/>
            <a:ext cx="9191491" cy="688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4"/>
          <p:cNvSpPr txBox="1"/>
          <p:nvPr/>
        </p:nvSpPr>
        <p:spPr>
          <a:xfrm>
            <a:off x="228600" y="191542"/>
            <a:ext cx="39833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ANY OTHER QUESTIONS?</a:t>
            </a:r>
            <a:endParaRPr/>
          </a:p>
        </p:txBody>
      </p:sp>
      <p:sp>
        <p:nvSpPr>
          <p:cNvPr id="226" name="Google Shape;226;p14"/>
          <p:cNvSpPr txBox="1"/>
          <p:nvPr/>
        </p:nvSpPr>
        <p:spPr>
          <a:xfrm>
            <a:off x="3095836" y="1401263"/>
            <a:ext cx="23762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6012160" y="1268760"/>
            <a:ext cx="2827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4766" y="562883"/>
            <a:ext cx="3139615" cy="4186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2012-01-13T09:23:32Z</dcterms:created>
  <dc:creator>Yellowbox two</dc:creator>
</cp:coreProperties>
</file>