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5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7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3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9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6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2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9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4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973" y="52388"/>
            <a:ext cx="1831223" cy="185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284" y="2248566"/>
            <a:ext cx="4464074" cy="273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37" y="1909525"/>
            <a:ext cx="2562225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08" y="837133"/>
            <a:ext cx="3270631" cy="1812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74" y="4408600"/>
            <a:ext cx="3499834" cy="2289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2133" y="52388"/>
            <a:ext cx="4102457" cy="1875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8520" y="2110459"/>
            <a:ext cx="3702676" cy="2149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8520" y="4443161"/>
            <a:ext cx="3618627" cy="1897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794" y="2563614"/>
            <a:ext cx="2401183" cy="1879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2839" y="5092580"/>
            <a:ext cx="2120875" cy="1605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1649" y="4983558"/>
            <a:ext cx="2525290" cy="1874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763" y="0"/>
            <a:ext cx="2074796" cy="9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79" y="2070426"/>
            <a:ext cx="5188307" cy="279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850" y="208040"/>
            <a:ext cx="1546269" cy="156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00"/>
            <a:ext cx="3537733" cy="1941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23" y="21149"/>
            <a:ext cx="3287874" cy="1941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989" y="4678050"/>
            <a:ext cx="4657130" cy="2070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403" y="4173560"/>
            <a:ext cx="2828925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022" y="2070426"/>
            <a:ext cx="2705100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9537" y="2478976"/>
            <a:ext cx="2714625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346" y="4868726"/>
            <a:ext cx="27146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8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447" y="206062"/>
            <a:ext cx="1546269" cy="156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733" y="3607275"/>
            <a:ext cx="4971983" cy="2955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52" y="3284113"/>
            <a:ext cx="5635184" cy="3351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52" y="83213"/>
            <a:ext cx="2473709" cy="3074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944" y="-133715"/>
            <a:ext cx="2981325" cy="2495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6733" y="845348"/>
            <a:ext cx="27622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3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731" y="0"/>
            <a:ext cx="1546269" cy="156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1" y="154545"/>
            <a:ext cx="4295798" cy="243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253" y="4306641"/>
            <a:ext cx="3903653" cy="2442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76" y="2750510"/>
            <a:ext cx="1828800" cy="185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859" y="154546"/>
            <a:ext cx="2836275" cy="2173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119" y="1769973"/>
            <a:ext cx="4578963" cy="2837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7996" y="2364063"/>
            <a:ext cx="2590526" cy="1906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4759" y="4681903"/>
            <a:ext cx="2705100" cy="2066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5827" y="4475254"/>
            <a:ext cx="2421088" cy="2104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5033" y="154545"/>
            <a:ext cx="1900922" cy="16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548" y="185078"/>
            <a:ext cx="1546269" cy="156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64" y="1889395"/>
            <a:ext cx="4997003" cy="2941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41" y="48912"/>
            <a:ext cx="6173407" cy="1840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94" y="2260091"/>
            <a:ext cx="2914650" cy="2200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474" y="4267183"/>
            <a:ext cx="3116890" cy="2265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9417" y="4765511"/>
            <a:ext cx="28194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Jochacy</dc:creator>
  <cp:lastModifiedBy>Nicki</cp:lastModifiedBy>
  <cp:revision>9</cp:revision>
  <cp:lastPrinted>2022-03-23T19:18:12Z</cp:lastPrinted>
  <dcterms:created xsi:type="dcterms:W3CDTF">2022-03-18T21:47:57Z</dcterms:created>
  <dcterms:modified xsi:type="dcterms:W3CDTF">2022-03-25T17:32:11Z</dcterms:modified>
</cp:coreProperties>
</file>